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handoutMasterIdLst>
    <p:handoutMasterId r:id="rId46"/>
  </p:handoutMasterIdLst>
  <p:sldIdLst>
    <p:sldId id="256" r:id="rId2"/>
    <p:sldId id="273" r:id="rId3"/>
    <p:sldId id="275" r:id="rId4"/>
    <p:sldId id="272" r:id="rId5"/>
    <p:sldId id="298" r:id="rId6"/>
    <p:sldId id="276" r:id="rId7"/>
    <p:sldId id="271" r:id="rId8"/>
    <p:sldId id="279" r:id="rId9"/>
    <p:sldId id="278" r:id="rId10"/>
    <p:sldId id="277" r:id="rId11"/>
    <p:sldId id="262" r:id="rId12"/>
    <p:sldId id="280" r:id="rId13"/>
    <p:sldId id="286" r:id="rId14"/>
    <p:sldId id="259" r:id="rId15"/>
    <p:sldId id="270" r:id="rId16"/>
    <p:sldId id="269" r:id="rId17"/>
    <p:sldId id="268" r:id="rId18"/>
    <p:sldId id="258" r:id="rId19"/>
    <p:sldId id="260" r:id="rId20"/>
    <p:sldId id="261" r:id="rId21"/>
    <p:sldId id="300" r:id="rId22"/>
    <p:sldId id="294" r:id="rId23"/>
    <p:sldId id="295" r:id="rId24"/>
    <p:sldId id="297" r:id="rId25"/>
    <p:sldId id="301" r:id="rId26"/>
    <p:sldId id="303" r:id="rId27"/>
    <p:sldId id="302" r:id="rId28"/>
    <p:sldId id="296" r:id="rId29"/>
    <p:sldId id="266" r:id="rId30"/>
    <p:sldId id="285" r:id="rId31"/>
    <p:sldId id="267" r:id="rId32"/>
    <p:sldId id="305" r:id="rId33"/>
    <p:sldId id="284" r:id="rId34"/>
    <p:sldId id="282" r:id="rId35"/>
    <p:sldId id="287" r:id="rId36"/>
    <p:sldId id="288" r:id="rId37"/>
    <p:sldId id="263" r:id="rId38"/>
    <p:sldId id="265" r:id="rId39"/>
    <p:sldId id="290" r:id="rId40"/>
    <p:sldId id="291" r:id="rId41"/>
    <p:sldId id="293" r:id="rId42"/>
    <p:sldId id="292" r:id="rId43"/>
    <p:sldId id="299" r:id="rId44"/>
    <p:sldId id="28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D579"/>
    <a:srgbClr val="000000"/>
    <a:srgbClr val="FFFFFF"/>
    <a:srgbClr val="191B21"/>
    <a:srgbClr val="DCDDDD"/>
    <a:srgbClr val="512BD5"/>
    <a:srgbClr val="5C2C91"/>
    <a:srgbClr val="8B44AD"/>
    <a:srgbClr val="38C6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3"/>
    <p:restoredTop sz="94635"/>
  </p:normalViewPr>
  <p:slideViewPr>
    <p:cSldViewPr snapToGrid="0">
      <p:cViewPr varScale="1">
        <p:scale>
          <a:sx n="93" d="100"/>
          <a:sy n="93" d="100"/>
        </p:scale>
        <p:origin x="240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47.png"/><Relationship Id="rId7" Type="http://schemas.openxmlformats.org/officeDocument/2006/relationships/image" Target="../media/image87.png"/><Relationship Id="rId12" Type="http://schemas.openxmlformats.org/officeDocument/2006/relationships/image" Target="../media/image91.sv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6.svg"/><Relationship Id="rId11" Type="http://schemas.openxmlformats.org/officeDocument/2006/relationships/image" Target="../media/image53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48.svg"/><Relationship Id="rId9" Type="http://schemas.openxmlformats.org/officeDocument/2006/relationships/image" Target="../media/image8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sv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3" Type="http://schemas.openxmlformats.org/officeDocument/2006/relationships/image" Target="../media/image47.png"/><Relationship Id="rId7" Type="http://schemas.openxmlformats.org/officeDocument/2006/relationships/image" Target="../media/image87.png"/><Relationship Id="rId12" Type="http://schemas.openxmlformats.org/officeDocument/2006/relationships/image" Target="../media/image91.svg"/><Relationship Id="rId2" Type="http://schemas.openxmlformats.org/officeDocument/2006/relationships/image" Target="../media/image84.svg"/><Relationship Id="rId1" Type="http://schemas.openxmlformats.org/officeDocument/2006/relationships/image" Target="../media/image83.png"/><Relationship Id="rId6" Type="http://schemas.openxmlformats.org/officeDocument/2006/relationships/image" Target="../media/image86.svg"/><Relationship Id="rId11" Type="http://schemas.openxmlformats.org/officeDocument/2006/relationships/image" Target="../media/image53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48.svg"/><Relationship Id="rId9" Type="http://schemas.openxmlformats.org/officeDocument/2006/relationships/image" Target="../media/image8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/>
            <a:t>Left SA in 17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 dirty="0"/>
            <a:t>Left SA on 17 April 2024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77 days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A24A2-1B0A-4C4C-8982-7B0C3D5034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0F062B0-8411-4678-998C-88D48D3B0DD2}">
      <dgm:prSet/>
      <dgm:spPr/>
      <dgm:t>
        <a:bodyPr/>
        <a:lstStyle/>
        <a:p>
          <a:r>
            <a:rPr lang="en-US" b="0" i="0"/>
            <a:t>Lightweight</a:t>
          </a:r>
          <a:endParaRPr lang="en-US"/>
        </a:p>
      </dgm:t>
    </dgm:pt>
    <dgm:pt modelId="{8EF32A5E-FF0E-4072-A7D7-D150E3DC6A68}" type="parTrans" cxnId="{7F29C934-2CF2-4A92-851F-8A347D129A9A}">
      <dgm:prSet/>
      <dgm:spPr/>
      <dgm:t>
        <a:bodyPr/>
        <a:lstStyle/>
        <a:p>
          <a:endParaRPr lang="en-US"/>
        </a:p>
      </dgm:t>
    </dgm:pt>
    <dgm:pt modelId="{30D1C4CC-3880-44E6-BA7F-B899BAFC9D00}" type="sibTrans" cxnId="{7F29C934-2CF2-4A92-851F-8A347D129A9A}">
      <dgm:prSet/>
      <dgm:spPr/>
      <dgm:t>
        <a:bodyPr/>
        <a:lstStyle/>
        <a:p>
          <a:endParaRPr lang="en-US"/>
        </a:p>
      </dgm:t>
    </dgm:pt>
    <dgm:pt modelId="{A37EA99F-CC3B-4695-90B6-DCC7CF9A68F3}">
      <dgm:prSet/>
      <dgm:spPr/>
      <dgm:t>
        <a:bodyPr/>
        <a:lstStyle/>
        <a:p>
          <a:r>
            <a:rPr lang="en-US" b="0" i="0"/>
            <a:t>Powerful</a:t>
          </a:r>
          <a:endParaRPr lang="en-US"/>
        </a:p>
      </dgm:t>
    </dgm:pt>
    <dgm:pt modelId="{CEFC50E3-B4E1-4B07-B9F8-A41A5F67F89B}" type="parTrans" cxnId="{D7B7C272-CDD2-4824-B424-15A7D0FBCE60}">
      <dgm:prSet/>
      <dgm:spPr/>
      <dgm:t>
        <a:bodyPr/>
        <a:lstStyle/>
        <a:p>
          <a:endParaRPr lang="en-US"/>
        </a:p>
      </dgm:t>
    </dgm:pt>
    <dgm:pt modelId="{DF393028-C243-4D48-91F8-44CAD6BE33D9}" type="sibTrans" cxnId="{D7B7C272-CDD2-4824-B424-15A7D0FBCE60}">
      <dgm:prSet/>
      <dgm:spPr/>
      <dgm:t>
        <a:bodyPr/>
        <a:lstStyle/>
        <a:p>
          <a:endParaRPr lang="en-US"/>
        </a:p>
      </dgm:t>
    </dgm:pt>
    <dgm:pt modelId="{940C97C5-8C40-422F-A733-921C231E17B9}">
      <dgm:prSet/>
      <dgm:spPr/>
      <dgm:t>
        <a:bodyPr/>
        <a:lstStyle/>
        <a:p>
          <a:r>
            <a:rPr lang="en-US" b="0" i="0"/>
            <a:t>Source code editor </a:t>
          </a:r>
          <a:endParaRPr lang="en-US"/>
        </a:p>
      </dgm:t>
    </dgm:pt>
    <dgm:pt modelId="{EFAD917A-B7D6-4003-9A30-7968AF42C238}" type="parTrans" cxnId="{6156584F-F6FD-484A-ACB7-8A0B6EBD537D}">
      <dgm:prSet/>
      <dgm:spPr/>
      <dgm:t>
        <a:bodyPr/>
        <a:lstStyle/>
        <a:p>
          <a:endParaRPr lang="en-US"/>
        </a:p>
      </dgm:t>
    </dgm:pt>
    <dgm:pt modelId="{74C24E54-2042-4089-82CB-35CBCF055EC9}" type="sibTrans" cxnId="{6156584F-F6FD-484A-ACB7-8A0B6EBD537D}">
      <dgm:prSet/>
      <dgm:spPr/>
      <dgm:t>
        <a:bodyPr/>
        <a:lstStyle/>
        <a:p>
          <a:endParaRPr lang="en-US"/>
        </a:p>
      </dgm:t>
    </dgm:pt>
    <dgm:pt modelId="{4378149C-6D7B-4236-8669-FE5C8BEB087C}">
      <dgm:prSet/>
      <dgm:spPr/>
      <dgm:t>
        <a:bodyPr/>
        <a:lstStyle/>
        <a:p>
          <a:r>
            <a:rPr lang="en-US" b="0" i="0"/>
            <a:t>Windows,</a:t>
          </a:r>
          <a:br>
            <a:rPr lang="en-US" b="0" i="0"/>
          </a:br>
          <a:r>
            <a:rPr lang="en-US" b="0" i="0"/>
            <a:t>macOS, Linux</a:t>
          </a:r>
          <a:endParaRPr lang="en-US"/>
        </a:p>
      </dgm:t>
    </dgm:pt>
    <dgm:pt modelId="{CE1BA1E4-7140-4A28-83F4-0E57B43A4827}" type="parTrans" cxnId="{95A13D7D-2883-44F0-9376-126CC084B262}">
      <dgm:prSet/>
      <dgm:spPr/>
      <dgm:t>
        <a:bodyPr/>
        <a:lstStyle/>
        <a:p>
          <a:endParaRPr lang="en-US"/>
        </a:p>
      </dgm:t>
    </dgm:pt>
    <dgm:pt modelId="{8CFEC5E8-1F85-42A5-BFE5-31D97D5491E3}" type="sibTrans" cxnId="{95A13D7D-2883-44F0-9376-126CC084B262}">
      <dgm:prSet/>
      <dgm:spPr/>
      <dgm:t>
        <a:bodyPr/>
        <a:lstStyle/>
        <a:p>
          <a:endParaRPr lang="en-US"/>
        </a:p>
      </dgm:t>
    </dgm:pt>
    <dgm:pt modelId="{820176CE-39D2-4947-8206-EE34627DA06B}">
      <dgm:prSet/>
      <dgm:spPr/>
      <dgm:t>
        <a:bodyPr/>
        <a:lstStyle/>
        <a:p>
          <a:r>
            <a:rPr lang="en-US" dirty="0"/>
            <a:t>Rich ecosystem of</a:t>
          </a:r>
          <a:br>
            <a:rPr lang="en-US" b="0" i="0" dirty="0"/>
          </a:br>
          <a:r>
            <a:rPr lang="en-US" b="0" i="0" dirty="0"/>
            <a:t>extensions</a:t>
          </a:r>
          <a:endParaRPr lang="en-US" dirty="0"/>
        </a:p>
      </dgm:t>
    </dgm:pt>
    <dgm:pt modelId="{E19EC654-819A-43B2-9F09-FD272E2DA4F9}" type="parTrans" cxnId="{BEDE20A7-CA7B-4724-A6FB-38146498FD85}">
      <dgm:prSet/>
      <dgm:spPr/>
      <dgm:t>
        <a:bodyPr/>
        <a:lstStyle/>
        <a:p>
          <a:endParaRPr lang="en-US"/>
        </a:p>
      </dgm:t>
    </dgm:pt>
    <dgm:pt modelId="{9090196C-070A-47B0-B54E-9BCC1F291405}" type="sibTrans" cxnId="{BEDE20A7-CA7B-4724-A6FB-38146498FD85}">
      <dgm:prSet/>
      <dgm:spPr/>
      <dgm:t>
        <a:bodyPr/>
        <a:lstStyle/>
        <a:p>
          <a:endParaRPr lang="en-US"/>
        </a:p>
      </dgm:t>
    </dgm:pt>
    <dgm:pt modelId="{B0333D2C-6151-4099-B1A2-1CD987E12CCB}" type="pres">
      <dgm:prSet presAssocID="{557A24A2-1B0A-4C4C-8982-7B0C3D5034E2}" presName="root" presStyleCnt="0">
        <dgm:presLayoutVars>
          <dgm:dir/>
          <dgm:resizeHandles val="exact"/>
        </dgm:presLayoutVars>
      </dgm:prSet>
      <dgm:spPr/>
    </dgm:pt>
    <dgm:pt modelId="{3E1C50E3-FB24-4F6C-8141-C746F89C6A1C}" type="pres">
      <dgm:prSet presAssocID="{A0F062B0-8411-4678-998C-88D48D3B0DD2}" presName="compNode" presStyleCnt="0"/>
      <dgm:spPr/>
    </dgm:pt>
    <dgm:pt modelId="{E497E551-1526-4114-870B-3AC12C2E47EB}" type="pres">
      <dgm:prSet presAssocID="{A0F062B0-8411-4678-998C-88D48D3B0D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25C9D5F6-9974-4199-871E-57632FD8BA92}" type="pres">
      <dgm:prSet presAssocID="{A0F062B0-8411-4678-998C-88D48D3B0DD2}" presName="spaceRect" presStyleCnt="0"/>
      <dgm:spPr/>
    </dgm:pt>
    <dgm:pt modelId="{BBDCF624-7BB4-4A23-96E7-406AB9D97826}" type="pres">
      <dgm:prSet presAssocID="{A0F062B0-8411-4678-998C-88D48D3B0DD2}" presName="textRect" presStyleLbl="revTx" presStyleIdx="0" presStyleCnt="5">
        <dgm:presLayoutVars>
          <dgm:chMax val="1"/>
          <dgm:chPref val="1"/>
        </dgm:presLayoutVars>
      </dgm:prSet>
      <dgm:spPr/>
    </dgm:pt>
    <dgm:pt modelId="{D05280F5-E214-4666-A802-E42FE3A0F1BC}" type="pres">
      <dgm:prSet presAssocID="{30D1C4CC-3880-44E6-BA7F-B899BAFC9D00}" presName="sibTrans" presStyleCnt="0"/>
      <dgm:spPr/>
    </dgm:pt>
    <dgm:pt modelId="{0B2A2FA9-30A4-42D2-881B-8F4609D42EDF}" type="pres">
      <dgm:prSet presAssocID="{A37EA99F-CC3B-4695-90B6-DCC7CF9A68F3}" presName="compNode" presStyleCnt="0"/>
      <dgm:spPr/>
    </dgm:pt>
    <dgm:pt modelId="{72876B17-1D1C-4AED-8AAF-7A77E9F57021}" type="pres">
      <dgm:prSet presAssocID="{A37EA99F-CC3B-4695-90B6-DCC7CF9A68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 with solid fill"/>
        </a:ext>
      </dgm:extLst>
    </dgm:pt>
    <dgm:pt modelId="{B2A1BF7E-1ACF-40E8-B227-3C821BCFFD08}" type="pres">
      <dgm:prSet presAssocID="{A37EA99F-CC3B-4695-90B6-DCC7CF9A68F3}" presName="spaceRect" presStyleCnt="0"/>
      <dgm:spPr/>
    </dgm:pt>
    <dgm:pt modelId="{AFC90E6B-0CCC-4F1F-BD27-84BD0514E892}" type="pres">
      <dgm:prSet presAssocID="{A37EA99F-CC3B-4695-90B6-DCC7CF9A68F3}" presName="textRect" presStyleLbl="revTx" presStyleIdx="1" presStyleCnt="5">
        <dgm:presLayoutVars>
          <dgm:chMax val="1"/>
          <dgm:chPref val="1"/>
        </dgm:presLayoutVars>
      </dgm:prSet>
      <dgm:spPr/>
    </dgm:pt>
    <dgm:pt modelId="{1AD5CAE9-B5F0-48DD-A132-62E9CB841C98}" type="pres">
      <dgm:prSet presAssocID="{DF393028-C243-4D48-91F8-44CAD6BE33D9}" presName="sibTrans" presStyleCnt="0"/>
      <dgm:spPr/>
    </dgm:pt>
    <dgm:pt modelId="{B7AB884A-877F-4588-9290-D67CB8B1C508}" type="pres">
      <dgm:prSet presAssocID="{940C97C5-8C40-422F-A733-921C231E17B9}" presName="compNode" presStyleCnt="0"/>
      <dgm:spPr/>
    </dgm:pt>
    <dgm:pt modelId="{0536736F-4FB0-4EDF-9A6A-B013350913E8}" type="pres">
      <dgm:prSet presAssocID="{940C97C5-8C40-422F-A733-921C231E17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FA97A8B5-FABB-4293-898B-E3F1B1F43BBC}" type="pres">
      <dgm:prSet presAssocID="{940C97C5-8C40-422F-A733-921C231E17B9}" presName="spaceRect" presStyleCnt="0"/>
      <dgm:spPr/>
    </dgm:pt>
    <dgm:pt modelId="{0A22A2CB-CD15-441C-8200-D05C710B6E95}" type="pres">
      <dgm:prSet presAssocID="{940C97C5-8C40-422F-A733-921C231E17B9}" presName="textRect" presStyleLbl="revTx" presStyleIdx="2" presStyleCnt="5">
        <dgm:presLayoutVars>
          <dgm:chMax val="1"/>
          <dgm:chPref val="1"/>
        </dgm:presLayoutVars>
      </dgm:prSet>
      <dgm:spPr/>
    </dgm:pt>
    <dgm:pt modelId="{F8830F79-83A3-48E5-91D1-3152BEE1AAFC}" type="pres">
      <dgm:prSet presAssocID="{74C24E54-2042-4089-82CB-35CBCF055EC9}" presName="sibTrans" presStyleCnt="0"/>
      <dgm:spPr/>
    </dgm:pt>
    <dgm:pt modelId="{E7B96453-0966-413B-BBAC-C5A56A8D4678}" type="pres">
      <dgm:prSet presAssocID="{4378149C-6D7B-4236-8669-FE5C8BEB087C}" presName="compNode" presStyleCnt="0"/>
      <dgm:spPr/>
    </dgm:pt>
    <dgm:pt modelId="{74183E9E-F1A5-4FDE-8B64-5A1394299F05}" type="pres">
      <dgm:prSet presAssocID="{4378149C-6D7B-4236-8669-FE5C8BEB08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17E3B306-AB49-4170-A5BC-4A686823699F}" type="pres">
      <dgm:prSet presAssocID="{4378149C-6D7B-4236-8669-FE5C8BEB087C}" presName="spaceRect" presStyleCnt="0"/>
      <dgm:spPr/>
    </dgm:pt>
    <dgm:pt modelId="{E7417F3E-BFCC-4B49-9C0C-8425029219E7}" type="pres">
      <dgm:prSet presAssocID="{4378149C-6D7B-4236-8669-FE5C8BEB087C}" presName="textRect" presStyleLbl="revTx" presStyleIdx="3" presStyleCnt="5">
        <dgm:presLayoutVars>
          <dgm:chMax val="1"/>
          <dgm:chPref val="1"/>
        </dgm:presLayoutVars>
      </dgm:prSet>
      <dgm:spPr/>
    </dgm:pt>
    <dgm:pt modelId="{58E38A6D-EA27-470F-83BA-4741C066AC93}" type="pres">
      <dgm:prSet presAssocID="{8CFEC5E8-1F85-42A5-BFE5-31D97D5491E3}" presName="sibTrans" presStyleCnt="0"/>
      <dgm:spPr/>
    </dgm:pt>
    <dgm:pt modelId="{8F74E56D-8BBE-44BE-823F-AE8FA926C588}" type="pres">
      <dgm:prSet presAssocID="{820176CE-39D2-4947-8206-EE34627DA06B}" presName="compNode" presStyleCnt="0"/>
      <dgm:spPr/>
    </dgm:pt>
    <dgm:pt modelId="{91076732-67D8-49AF-A1A1-4022A8065515}" type="pres">
      <dgm:prSet presAssocID="{820176CE-39D2-4947-8206-EE34627DA0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D5872DDC-D177-4F93-8580-E13ADD09C13D}" type="pres">
      <dgm:prSet presAssocID="{820176CE-39D2-4947-8206-EE34627DA06B}" presName="spaceRect" presStyleCnt="0"/>
      <dgm:spPr/>
    </dgm:pt>
    <dgm:pt modelId="{AE31CA69-F481-42F5-B8F8-F147B0FE1486}" type="pres">
      <dgm:prSet presAssocID="{820176CE-39D2-4947-8206-EE34627DA06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F29C934-2CF2-4A92-851F-8A347D129A9A}" srcId="{557A24A2-1B0A-4C4C-8982-7B0C3D5034E2}" destId="{A0F062B0-8411-4678-998C-88D48D3B0DD2}" srcOrd="0" destOrd="0" parTransId="{8EF32A5E-FF0E-4072-A7D7-D150E3DC6A68}" sibTransId="{30D1C4CC-3880-44E6-BA7F-B899BAFC9D00}"/>
    <dgm:cxn modelId="{224D7A47-4AD3-49C6-8145-99D9930EFEEE}" type="presOf" srcId="{4378149C-6D7B-4236-8669-FE5C8BEB087C}" destId="{E7417F3E-BFCC-4B49-9C0C-8425029219E7}" srcOrd="0" destOrd="0" presId="urn:microsoft.com/office/officeart/2018/2/layout/IconLabelList"/>
    <dgm:cxn modelId="{6156584F-F6FD-484A-ACB7-8A0B6EBD537D}" srcId="{557A24A2-1B0A-4C4C-8982-7B0C3D5034E2}" destId="{940C97C5-8C40-422F-A733-921C231E17B9}" srcOrd="2" destOrd="0" parTransId="{EFAD917A-B7D6-4003-9A30-7968AF42C238}" sibTransId="{74C24E54-2042-4089-82CB-35CBCF055EC9}"/>
    <dgm:cxn modelId="{4172E666-946B-4F94-A9B4-84E408F67F91}" type="presOf" srcId="{940C97C5-8C40-422F-A733-921C231E17B9}" destId="{0A22A2CB-CD15-441C-8200-D05C710B6E95}" srcOrd="0" destOrd="0" presId="urn:microsoft.com/office/officeart/2018/2/layout/IconLabelList"/>
    <dgm:cxn modelId="{D7B7C272-CDD2-4824-B424-15A7D0FBCE60}" srcId="{557A24A2-1B0A-4C4C-8982-7B0C3D5034E2}" destId="{A37EA99F-CC3B-4695-90B6-DCC7CF9A68F3}" srcOrd="1" destOrd="0" parTransId="{CEFC50E3-B4E1-4B07-B9F8-A41A5F67F89B}" sibTransId="{DF393028-C243-4D48-91F8-44CAD6BE33D9}"/>
    <dgm:cxn modelId="{95A13D7D-2883-44F0-9376-126CC084B262}" srcId="{557A24A2-1B0A-4C4C-8982-7B0C3D5034E2}" destId="{4378149C-6D7B-4236-8669-FE5C8BEB087C}" srcOrd="3" destOrd="0" parTransId="{CE1BA1E4-7140-4A28-83F4-0E57B43A4827}" sibTransId="{8CFEC5E8-1F85-42A5-BFE5-31D97D5491E3}"/>
    <dgm:cxn modelId="{2C90219B-F6C9-48B3-89EC-AD0F0BE7D2F7}" type="presOf" srcId="{557A24A2-1B0A-4C4C-8982-7B0C3D5034E2}" destId="{B0333D2C-6151-4099-B1A2-1CD987E12CCB}" srcOrd="0" destOrd="0" presId="urn:microsoft.com/office/officeart/2018/2/layout/IconLabelList"/>
    <dgm:cxn modelId="{BEDE20A7-CA7B-4724-A6FB-38146498FD85}" srcId="{557A24A2-1B0A-4C4C-8982-7B0C3D5034E2}" destId="{820176CE-39D2-4947-8206-EE34627DA06B}" srcOrd="4" destOrd="0" parTransId="{E19EC654-819A-43B2-9F09-FD272E2DA4F9}" sibTransId="{9090196C-070A-47B0-B54E-9BCC1F291405}"/>
    <dgm:cxn modelId="{602F09BF-7B74-457F-B4A8-5A4D9D4C0101}" type="presOf" srcId="{820176CE-39D2-4947-8206-EE34627DA06B}" destId="{AE31CA69-F481-42F5-B8F8-F147B0FE1486}" srcOrd="0" destOrd="0" presId="urn:microsoft.com/office/officeart/2018/2/layout/IconLabelList"/>
    <dgm:cxn modelId="{BC3FD4E9-0DBA-45E1-9B9D-81E26DBB95A0}" type="presOf" srcId="{A0F062B0-8411-4678-998C-88D48D3B0DD2}" destId="{BBDCF624-7BB4-4A23-96E7-406AB9D97826}" srcOrd="0" destOrd="0" presId="urn:microsoft.com/office/officeart/2018/2/layout/IconLabelList"/>
    <dgm:cxn modelId="{D06D33EE-44C6-42F6-AB93-81FFAC24A26E}" type="presOf" srcId="{A37EA99F-CC3B-4695-90B6-DCC7CF9A68F3}" destId="{AFC90E6B-0CCC-4F1F-BD27-84BD0514E892}" srcOrd="0" destOrd="0" presId="urn:microsoft.com/office/officeart/2018/2/layout/IconLabelList"/>
    <dgm:cxn modelId="{2147117D-D8AD-402E-86FF-407F5077B26D}" type="presParOf" srcId="{B0333D2C-6151-4099-B1A2-1CD987E12CCB}" destId="{3E1C50E3-FB24-4F6C-8141-C746F89C6A1C}" srcOrd="0" destOrd="0" presId="urn:microsoft.com/office/officeart/2018/2/layout/IconLabelList"/>
    <dgm:cxn modelId="{DEFA62D4-E603-4547-A78A-AA7C28D58B1F}" type="presParOf" srcId="{3E1C50E3-FB24-4F6C-8141-C746F89C6A1C}" destId="{E497E551-1526-4114-870B-3AC12C2E47EB}" srcOrd="0" destOrd="0" presId="urn:microsoft.com/office/officeart/2018/2/layout/IconLabelList"/>
    <dgm:cxn modelId="{8F247102-51DC-4D93-B360-432ADF1459B2}" type="presParOf" srcId="{3E1C50E3-FB24-4F6C-8141-C746F89C6A1C}" destId="{25C9D5F6-9974-4199-871E-57632FD8BA92}" srcOrd="1" destOrd="0" presId="urn:microsoft.com/office/officeart/2018/2/layout/IconLabelList"/>
    <dgm:cxn modelId="{C6AF8DC2-3AB9-4C89-9558-918BC8A87B53}" type="presParOf" srcId="{3E1C50E3-FB24-4F6C-8141-C746F89C6A1C}" destId="{BBDCF624-7BB4-4A23-96E7-406AB9D97826}" srcOrd="2" destOrd="0" presId="urn:microsoft.com/office/officeart/2018/2/layout/IconLabelList"/>
    <dgm:cxn modelId="{F6C33420-C05B-41DA-871E-399D8FBA9C7E}" type="presParOf" srcId="{B0333D2C-6151-4099-B1A2-1CD987E12CCB}" destId="{D05280F5-E214-4666-A802-E42FE3A0F1BC}" srcOrd="1" destOrd="0" presId="urn:microsoft.com/office/officeart/2018/2/layout/IconLabelList"/>
    <dgm:cxn modelId="{4DACC8D5-0015-43AD-A514-49A266090063}" type="presParOf" srcId="{B0333D2C-6151-4099-B1A2-1CD987E12CCB}" destId="{0B2A2FA9-30A4-42D2-881B-8F4609D42EDF}" srcOrd="2" destOrd="0" presId="urn:microsoft.com/office/officeart/2018/2/layout/IconLabelList"/>
    <dgm:cxn modelId="{7CDFFCDD-8834-47FE-BDF0-6C78630379DD}" type="presParOf" srcId="{0B2A2FA9-30A4-42D2-881B-8F4609D42EDF}" destId="{72876B17-1D1C-4AED-8AAF-7A77E9F57021}" srcOrd="0" destOrd="0" presId="urn:microsoft.com/office/officeart/2018/2/layout/IconLabelList"/>
    <dgm:cxn modelId="{83456FA2-EB55-4192-AB53-582A0B2F7FE1}" type="presParOf" srcId="{0B2A2FA9-30A4-42D2-881B-8F4609D42EDF}" destId="{B2A1BF7E-1ACF-40E8-B227-3C821BCFFD08}" srcOrd="1" destOrd="0" presId="urn:microsoft.com/office/officeart/2018/2/layout/IconLabelList"/>
    <dgm:cxn modelId="{36F5C5F6-290E-4C41-93CE-CFEBCB1F2BE3}" type="presParOf" srcId="{0B2A2FA9-30A4-42D2-881B-8F4609D42EDF}" destId="{AFC90E6B-0CCC-4F1F-BD27-84BD0514E892}" srcOrd="2" destOrd="0" presId="urn:microsoft.com/office/officeart/2018/2/layout/IconLabelList"/>
    <dgm:cxn modelId="{0AEB9917-463C-4A7B-83AA-FD4B73CA4067}" type="presParOf" srcId="{B0333D2C-6151-4099-B1A2-1CD987E12CCB}" destId="{1AD5CAE9-B5F0-48DD-A132-62E9CB841C98}" srcOrd="3" destOrd="0" presId="urn:microsoft.com/office/officeart/2018/2/layout/IconLabelList"/>
    <dgm:cxn modelId="{0066896F-7C3F-4B33-AC0C-C30997308329}" type="presParOf" srcId="{B0333D2C-6151-4099-B1A2-1CD987E12CCB}" destId="{B7AB884A-877F-4588-9290-D67CB8B1C508}" srcOrd="4" destOrd="0" presId="urn:microsoft.com/office/officeart/2018/2/layout/IconLabelList"/>
    <dgm:cxn modelId="{EC6220E1-DFB9-4A20-A18C-92E7F48D850F}" type="presParOf" srcId="{B7AB884A-877F-4588-9290-D67CB8B1C508}" destId="{0536736F-4FB0-4EDF-9A6A-B013350913E8}" srcOrd="0" destOrd="0" presId="urn:microsoft.com/office/officeart/2018/2/layout/IconLabelList"/>
    <dgm:cxn modelId="{98AD1D81-ECE3-4713-BF1D-32946497EFB0}" type="presParOf" srcId="{B7AB884A-877F-4588-9290-D67CB8B1C508}" destId="{FA97A8B5-FABB-4293-898B-E3F1B1F43BBC}" srcOrd="1" destOrd="0" presId="urn:microsoft.com/office/officeart/2018/2/layout/IconLabelList"/>
    <dgm:cxn modelId="{9B8A61C4-7536-4426-B39F-F907827457EA}" type="presParOf" srcId="{B7AB884A-877F-4588-9290-D67CB8B1C508}" destId="{0A22A2CB-CD15-441C-8200-D05C710B6E95}" srcOrd="2" destOrd="0" presId="urn:microsoft.com/office/officeart/2018/2/layout/IconLabelList"/>
    <dgm:cxn modelId="{FBD254E2-D13C-4FA8-911F-E1210C9111B2}" type="presParOf" srcId="{B0333D2C-6151-4099-B1A2-1CD987E12CCB}" destId="{F8830F79-83A3-48E5-91D1-3152BEE1AAFC}" srcOrd="5" destOrd="0" presId="urn:microsoft.com/office/officeart/2018/2/layout/IconLabelList"/>
    <dgm:cxn modelId="{87887409-141C-4DB6-9AE9-816E296EF758}" type="presParOf" srcId="{B0333D2C-6151-4099-B1A2-1CD987E12CCB}" destId="{E7B96453-0966-413B-BBAC-C5A56A8D4678}" srcOrd="6" destOrd="0" presId="urn:microsoft.com/office/officeart/2018/2/layout/IconLabelList"/>
    <dgm:cxn modelId="{889D02E8-83B4-429F-96BF-A24E30BA9C1E}" type="presParOf" srcId="{E7B96453-0966-413B-BBAC-C5A56A8D4678}" destId="{74183E9E-F1A5-4FDE-8B64-5A1394299F05}" srcOrd="0" destOrd="0" presId="urn:microsoft.com/office/officeart/2018/2/layout/IconLabelList"/>
    <dgm:cxn modelId="{A3757DB8-B2EF-4E85-8933-F38EBAD7DC72}" type="presParOf" srcId="{E7B96453-0966-413B-BBAC-C5A56A8D4678}" destId="{17E3B306-AB49-4170-A5BC-4A686823699F}" srcOrd="1" destOrd="0" presId="urn:microsoft.com/office/officeart/2018/2/layout/IconLabelList"/>
    <dgm:cxn modelId="{1312C008-47EB-47FC-8996-B8978C4294CB}" type="presParOf" srcId="{E7B96453-0966-413B-BBAC-C5A56A8D4678}" destId="{E7417F3E-BFCC-4B49-9C0C-8425029219E7}" srcOrd="2" destOrd="0" presId="urn:microsoft.com/office/officeart/2018/2/layout/IconLabelList"/>
    <dgm:cxn modelId="{B6960401-B86A-4368-8596-89EC889B2E93}" type="presParOf" srcId="{B0333D2C-6151-4099-B1A2-1CD987E12CCB}" destId="{58E38A6D-EA27-470F-83BA-4741C066AC93}" srcOrd="7" destOrd="0" presId="urn:microsoft.com/office/officeart/2018/2/layout/IconLabelList"/>
    <dgm:cxn modelId="{D5951BC1-5D7E-4753-9514-A3A9C9E7EF79}" type="presParOf" srcId="{B0333D2C-6151-4099-B1A2-1CD987E12CCB}" destId="{8F74E56D-8BBE-44BE-823F-AE8FA926C588}" srcOrd="8" destOrd="0" presId="urn:microsoft.com/office/officeart/2018/2/layout/IconLabelList"/>
    <dgm:cxn modelId="{1BFCE6AB-4B1F-4044-B656-5A483531BD44}" type="presParOf" srcId="{8F74E56D-8BBE-44BE-823F-AE8FA926C588}" destId="{91076732-67D8-49AF-A1A1-4022A8065515}" srcOrd="0" destOrd="0" presId="urn:microsoft.com/office/officeart/2018/2/layout/IconLabelList"/>
    <dgm:cxn modelId="{548F6C3D-32A9-4058-82A1-6EE016138FFE}" type="presParOf" srcId="{8F74E56D-8BBE-44BE-823F-AE8FA926C588}" destId="{D5872DDC-D177-4F93-8580-E13ADD09C13D}" srcOrd="1" destOrd="0" presId="urn:microsoft.com/office/officeart/2018/2/layout/IconLabelList"/>
    <dgm:cxn modelId="{C04946F9-8FEB-4DCC-9288-B2F3F0CF3734}" type="presParOf" srcId="{8F74E56D-8BBE-44BE-823F-AE8FA926C588}" destId="{AE31CA69-F481-42F5-B8F8-F147B0FE14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cloud native, </a:t>
          </a:r>
          <a:r>
            <a:rPr lang="en-US" b="1" dirty="0"/>
            <a:t>distributed</a:t>
          </a:r>
          <a:r>
            <a:rPr lang="en-US" dirty="0"/>
            <a:t> apps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Emphasize scalability, resilience, and </a:t>
          </a:r>
          <a:r>
            <a:rPr lang="en-US" b="1" dirty="0"/>
            <a:t>observability</a:t>
          </a:r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Standardize</a:t>
          </a:r>
          <a:r>
            <a:rPr lang="en-US" dirty="0"/>
            <a:t> service integration with NuGet packages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</a:t>
          </a:r>
          <a:r>
            <a:rPr lang="en-US" b="1" dirty="0"/>
            <a:t>modular</a:t>
          </a:r>
          <a:r>
            <a:rPr lang="en-US" dirty="0"/>
            <a:t> apps with </a:t>
          </a:r>
          <a:r>
            <a:rPr lang="en-US" b="1" dirty="0"/>
            <a:t>microservice</a:t>
          </a:r>
          <a:r>
            <a:rPr lang="en-US" dirty="0"/>
            <a:t> architecture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Simplify </a:t>
          </a:r>
          <a:r>
            <a:rPr lang="en-US" b="1" dirty="0"/>
            <a:t>orchestration</a:t>
          </a:r>
          <a:r>
            <a:rPr lang="en-US" dirty="0"/>
            <a:t> and </a:t>
          </a:r>
          <a:r>
            <a:rPr lang="en-US" b="1" dirty="0"/>
            <a:t>configuration</a:t>
          </a:r>
          <a:r>
            <a:rPr lang="en-US" dirty="0"/>
            <a:t> management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Consistent</a:t>
          </a:r>
          <a:r>
            <a:rPr lang="en-US" dirty="0"/>
            <a:t> tooling across Visual Studio, VS Code, and CLI</a:t>
          </a:r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1" presStyleCnt="6"/>
      <dgm:spPr/>
    </dgm:pt>
    <dgm:pt modelId="{BD04B3A2-C999-43D2-B064-E92927905634}" type="pres">
      <dgm:prSet presAssocID="{A3B69CAC-4411-477E-9DD8-E964718EEC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1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2" presStyleCnt="6"/>
      <dgm:spPr/>
    </dgm:pt>
    <dgm:pt modelId="{6F593B82-64BB-4BAA-A7EA-F8604519A27E}" type="pres">
      <dgm:prSet presAssocID="{7C25629B-7BE0-4060-A311-CB8EC69EE2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2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3" presStyleCnt="6"/>
      <dgm:spPr/>
    </dgm:pt>
    <dgm:pt modelId="{645E5C0F-4EE0-4331-9A7A-BEBD576599FA}" type="pres">
      <dgm:prSet presAssocID="{9EE5856C-A3E9-456B-9722-9311CB2EC5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3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8AF7007-9A45-0248-BFB1-E73041BDDD1E}" type="presOf" srcId="{9EE5856C-A3E9-456B-9722-9311CB2EC522}" destId="{1E649675-98F9-42E6-95E3-BDC217D1E4D4}" srcOrd="0" destOrd="0" presId="urn:microsoft.com/office/officeart/2018/2/layout/IconCircleList"/>
    <dgm:cxn modelId="{CB3D0533-48A0-2A4A-82C2-CE7672791290}" type="presOf" srcId="{3D624F15-8D75-4D34-AD02-955869E9D1D3}" destId="{14F78496-85F9-49F0-9485-E74A14DE27A5}" srcOrd="0" destOrd="0" presId="urn:microsoft.com/office/officeart/2018/2/layout/IconCircleList"/>
    <dgm:cxn modelId="{B49B813D-DEE3-A54A-BCD6-CBF42F029130}" type="presOf" srcId="{D0F23786-6BE5-4811-BAC8-5368B41896DE}" destId="{744EC820-93FD-41F3-8D27-EE04931AF22E}" srcOrd="0" destOrd="0" presId="urn:microsoft.com/office/officeart/2018/2/layout/IconCircleList"/>
    <dgm:cxn modelId="{BBE59D50-C5CD-7047-A70F-F8FB5B7404D0}" type="presOf" srcId="{A3B69CAC-4411-477E-9DD8-E964718EEC2A}" destId="{305DC2A9-BCBE-4DA7-B920-12D0F7382738}" srcOrd="0" destOrd="0" presId="urn:microsoft.com/office/officeart/2018/2/layout/IconCircleList"/>
    <dgm:cxn modelId="{9F6E5F5E-E443-4F4F-898A-01A289392F96}" srcId="{CA776B67-E16A-4A69-92BA-E106BB50D462}" destId="{9EE5856C-A3E9-456B-9722-9311CB2EC522}" srcOrd="3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51562065-E7B0-7C43-8155-41E985A95FC8}" type="presOf" srcId="{CA776B67-E16A-4A69-92BA-E106BB50D462}" destId="{20C09CB8-7849-4496-BEA9-4095346F7FDC}" srcOrd="0" destOrd="0" presId="urn:microsoft.com/office/officeart/2018/2/layout/IconCircleList"/>
    <dgm:cxn modelId="{EB8A8C74-C4AC-3242-A6CA-8A291BD9E259}" type="presOf" srcId="{98895FC0-5EAA-411B-8665-E08623B703E8}" destId="{10D89D2C-BBC9-40D5-BD25-23AE43108822}" srcOrd="0" destOrd="0" presId="urn:microsoft.com/office/officeart/2018/2/layout/IconCircleList"/>
    <dgm:cxn modelId="{750AC376-2EAA-FF40-B9F6-5F52EC185C47}" type="presOf" srcId="{F5C19D2A-11EE-4638-8E0A-0050CB6D1E66}" destId="{7A8864A6-0303-4C26-B6B4-9BB25ADFC192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F1306087-E00B-8B4E-8AC2-75C4C2850A3A}" type="presOf" srcId="{7E7C4553-7677-40F7-BC7F-4106E4636510}" destId="{A24C9F45-B8F1-48F8-BA24-F3FF980B88EE}" srcOrd="0" destOrd="0" presId="urn:microsoft.com/office/officeart/2018/2/layout/IconCircleList"/>
    <dgm:cxn modelId="{B3F8C095-FB69-994F-9858-115245BA418F}" type="presOf" srcId="{891C1394-00FC-4568-A4C3-1846F38B5122}" destId="{4170AA13-D034-40D9-AB8D-5965D009A904}" srcOrd="0" destOrd="0" presId="urn:microsoft.com/office/officeart/2018/2/layout/IconCircleList"/>
    <dgm:cxn modelId="{DC823CAD-B3BA-47E0-BA8D-AD27B9AC0F9A}" srcId="{CA776B67-E16A-4A69-92BA-E106BB50D462}" destId="{A3B69CAC-4411-477E-9DD8-E964718EEC2A}" srcOrd="1" destOrd="0" parTransId="{D3A1F87B-AF77-49E3-985D-10B0AD1E50A1}" sibTransId="{D0F23786-6BE5-4811-BAC8-5368B41896DE}"/>
    <dgm:cxn modelId="{B42C0FC2-31C0-4638-83CD-18E20EF6C58F}" srcId="{CA776B67-E16A-4A69-92BA-E106BB50D462}" destId="{7C25629B-7BE0-4060-A311-CB8EC69EE2E6}" srcOrd="2" destOrd="0" parTransId="{F6DD759F-354A-4A1D-AB6D-08B1224C8311}" sibTransId="{F5C19D2A-11EE-4638-8E0A-0050CB6D1E66}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472B78D0-AE84-FC44-B3B7-928FC907EFC6}" type="presOf" srcId="{E31B1E2C-C649-4CCB-87E7-9475B21966A2}" destId="{9A2730E2-0846-4C53-AC0B-83D192BB99A4}" srcOrd="0" destOrd="0" presId="urn:microsoft.com/office/officeart/2018/2/layout/IconCircleList"/>
    <dgm:cxn modelId="{0D40A0D7-C389-A04C-AD8E-292563CCAF56}" type="presOf" srcId="{97E1B58A-19C0-4639-8601-1719FB9EEE4A}" destId="{6DE32435-A104-4F44-B85C-8CD23B70A3D3}" srcOrd="0" destOrd="0" presId="urn:microsoft.com/office/officeart/2018/2/layout/IconCircleList"/>
    <dgm:cxn modelId="{DDD0B7E1-32E2-CD47-BD02-57EE5BB26707}" type="presOf" srcId="{7C25629B-7BE0-4060-A311-CB8EC69EE2E6}" destId="{6F6A5959-ED5F-440B-8C2C-A5F60A48489F}" srcOrd="0" destOrd="0" presId="urn:microsoft.com/office/officeart/2018/2/layout/IconCircleList"/>
    <dgm:cxn modelId="{A71D25D2-1C1E-2E4E-8E9C-DBA6093D63CD}" type="presParOf" srcId="{20C09CB8-7849-4496-BEA9-4095346F7FDC}" destId="{2C00957A-2874-48B5-AA22-AE75D3BBDEDC}" srcOrd="0" destOrd="0" presId="urn:microsoft.com/office/officeart/2018/2/layout/IconCircleList"/>
    <dgm:cxn modelId="{0490FEC9-6D65-724B-A136-21D0AC6CCBFC}" type="presParOf" srcId="{2C00957A-2874-48B5-AA22-AE75D3BBDEDC}" destId="{9DC33458-7BFE-45E6-95D1-6D1BD6AB90AB}" srcOrd="0" destOrd="0" presId="urn:microsoft.com/office/officeart/2018/2/layout/IconCircleList"/>
    <dgm:cxn modelId="{03083516-1963-794A-B03E-B0E6A9713C70}" type="presParOf" srcId="{9DC33458-7BFE-45E6-95D1-6D1BD6AB90AB}" destId="{66B2BA33-006C-4DB1-BEE0-2D5410CAF301}" srcOrd="0" destOrd="0" presId="urn:microsoft.com/office/officeart/2018/2/layout/IconCircleList"/>
    <dgm:cxn modelId="{4E9A6DD4-7342-C740-B02A-3E61A8D7EC1B}" type="presParOf" srcId="{9DC33458-7BFE-45E6-95D1-6D1BD6AB90AB}" destId="{CD24A871-82B6-4230-9CB2-84D2CBB1218F}" srcOrd="1" destOrd="0" presId="urn:microsoft.com/office/officeart/2018/2/layout/IconCircleList"/>
    <dgm:cxn modelId="{862A987F-D7C6-9646-B625-52EAD9242575}" type="presParOf" srcId="{9DC33458-7BFE-45E6-95D1-6D1BD6AB90AB}" destId="{41A6C383-B3E5-41FD-B86C-CE5191B9819F}" srcOrd="2" destOrd="0" presId="urn:microsoft.com/office/officeart/2018/2/layout/IconCircleList"/>
    <dgm:cxn modelId="{261E3CCB-E8A9-D048-B2BD-DE8F3B38A84B}" type="presParOf" srcId="{9DC33458-7BFE-45E6-95D1-6D1BD6AB90AB}" destId="{10D89D2C-BBC9-40D5-BD25-23AE43108822}" srcOrd="3" destOrd="0" presId="urn:microsoft.com/office/officeart/2018/2/layout/IconCircleList"/>
    <dgm:cxn modelId="{09DA5D42-D71B-5849-9E5C-861F68B1DBEA}" type="presParOf" srcId="{2C00957A-2874-48B5-AA22-AE75D3BBDEDC}" destId="{4170AA13-D034-40D9-AB8D-5965D009A904}" srcOrd="1" destOrd="0" presId="urn:microsoft.com/office/officeart/2018/2/layout/IconCircleList"/>
    <dgm:cxn modelId="{379AB0C6-E48A-1449-A771-D9A2CC3D062B}" type="presParOf" srcId="{2C00957A-2874-48B5-AA22-AE75D3BBDEDC}" destId="{571CD41B-6522-46E5-B2C8-3AB8DB1A32AB}" srcOrd="2" destOrd="0" presId="urn:microsoft.com/office/officeart/2018/2/layout/IconCircleList"/>
    <dgm:cxn modelId="{F722F2D5-9AD5-744C-819D-F5D7F03071F1}" type="presParOf" srcId="{571CD41B-6522-46E5-B2C8-3AB8DB1A32AB}" destId="{7506BF42-C1E2-4F56-9239-9B7D5A2993D9}" srcOrd="0" destOrd="0" presId="urn:microsoft.com/office/officeart/2018/2/layout/IconCircleList"/>
    <dgm:cxn modelId="{A89812B1-B4DA-7A4C-80C6-FB764EE3A718}" type="presParOf" srcId="{571CD41B-6522-46E5-B2C8-3AB8DB1A32AB}" destId="{BD04B3A2-C999-43D2-B064-E92927905634}" srcOrd="1" destOrd="0" presId="urn:microsoft.com/office/officeart/2018/2/layout/IconCircleList"/>
    <dgm:cxn modelId="{497701BE-C4C2-D94D-8A45-7A3F78C2B90F}" type="presParOf" srcId="{571CD41B-6522-46E5-B2C8-3AB8DB1A32AB}" destId="{6B5222FD-C75F-454F-A18F-AE846F9CF576}" srcOrd="2" destOrd="0" presId="urn:microsoft.com/office/officeart/2018/2/layout/IconCircleList"/>
    <dgm:cxn modelId="{B6DF7546-D009-714A-ADC0-6F9294115B0E}" type="presParOf" srcId="{571CD41B-6522-46E5-B2C8-3AB8DB1A32AB}" destId="{305DC2A9-BCBE-4DA7-B920-12D0F7382738}" srcOrd="3" destOrd="0" presId="urn:microsoft.com/office/officeart/2018/2/layout/IconCircleList"/>
    <dgm:cxn modelId="{657E3AB6-F1B8-024D-8E3B-804AC2E20DB5}" type="presParOf" srcId="{2C00957A-2874-48B5-AA22-AE75D3BBDEDC}" destId="{744EC820-93FD-41F3-8D27-EE04931AF22E}" srcOrd="3" destOrd="0" presId="urn:microsoft.com/office/officeart/2018/2/layout/IconCircleList"/>
    <dgm:cxn modelId="{82090850-7E01-1242-B1D5-0F0742124B99}" type="presParOf" srcId="{2C00957A-2874-48B5-AA22-AE75D3BBDEDC}" destId="{C18EBD4A-3E99-49CB-8651-D80E40043D9A}" srcOrd="4" destOrd="0" presId="urn:microsoft.com/office/officeart/2018/2/layout/IconCircleList"/>
    <dgm:cxn modelId="{2578C29B-F12C-5F45-8737-74A88FC9804E}" type="presParOf" srcId="{C18EBD4A-3E99-49CB-8651-D80E40043D9A}" destId="{5FA81A52-37E5-4C80-9B8F-95EC7AB60DFC}" srcOrd="0" destOrd="0" presId="urn:microsoft.com/office/officeart/2018/2/layout/IconCircleList"/>
    <dgm:cxn modelId="{70EF2AE0-ADA4-4643-B153-6DC48B74E768}" type="presParOf" srcId="{C18EBD4A-3E99-49CB-8651-D80E40043D9A}" destId="{6F593B82-64BB-4BAA-A7EA-F8604519A27E}" srcOrd="1" destOrd="0" presId="urn:microsoft.com/office/officeart/2018/2/layout/IconCircleList"/>
    <dgm:cxn modelId="{149F2686-F344-5B4A-817F-BDC83F9E5145}" type="presParOf" srcId="{C18EBD4A-3E99-49CB-8651-D80E40043D9A}" destId="{983E8DB5-9D36-42F3-9A49-04962B970D3C}" srcOrd="2" destOrd="0" presId="urn:microsoft.com/office/officeart/2018/2/layout/IconCircleList"/>
    <dgm:cxn modelId="{B9FF7303-4C7F-D046-8661-D78D90CBEEC3}" type="presParOf" srcId="{C18EBD4A-3E99-49CB-8651-D80E40043D9A}" destId="{6F6A5959-ED5F-440B-8C2C-A5F60A48489F}" srcOrd="3" destOrd="0" presId="urn:microsoft.com/office/officeart/2018/2/layout/IconCircleList"/>
    <dgm:cxn modelId="{34362DDD-BAFA-CE41-9B46-9F59C25B79D0}" type="presParOf" srcId="{2C00957A-2874-48B5-AA22-AE75D3BBDEDC}" destId="{7A8864A6-0303-4C26-B6B4-9BB25ADFC192}" srcOrd="5" destOrd="0" presId="urn:microsoft.com/office/officeart/2018/2/layout/IconCircleList"/>
    <dgm:cxn modelId="{22B0BD12-2B49-1643-8524-0CFED1D3CFF8}" type="presParOf" srcId="{2C00957A-2874-48B5-AA22-AE75D3BBDEDC}" destId="{E54013CB-2D36-45DF-B289-06DA3873C1BE}" srcOrd="6" destOrd="0" presId="urn:microsoft.com/office/officeart/2018/2/layout/IconCircleList"/>
    <dgm:cxn modelId="{3C2C1CC3-9C32-CF49-95AD-FDD3157CE631}" type="presParOf" srcId="{E54013CB-2D36-45DF-B289-06DA3873C1BE}" destId="{8B37C509-089F-447E-98CD-2A0B41BA1F1E}" srcOrd="0" destOrd="0" presId="urn:microsoft.com/office/officeart/2018/2/layout/IconCircleList"/>
    <dgm:cxn modelId="{4F105FBA-2703-8C41-A53F-EE62BD5E6C42}" type="presParOf" srcId="{E54013CB-2D36-45DF-B289-06DA3873C1BE}" destId="{645E5C0F-4EE0-4331-9A7A-BEBD576599FA}" srcOrd="1" destOrd="0" presId="urn:microsoft.com/office/officeart/2018/2/layout/IconCircleList"/>
    <dgm:cxn modelId="{48F03610-89EB-CD42-9D1C-16046CD1EC07}" type="presParOf" srcId="{E54013CB-2D36-45DF-B289-06DA3873C1BE}" destId="{C00DBAE8-631B-406A-9EC8-FCDDC8153E05}" srcOrd="2" destOrd="0" presId="urn:microsoft.com/office/officeart/2018/2/layout/IconCircleList"/>
    <dgm:cxn modelId="{065FDFA3-7257-534E-9EF7-08E7DC8D8509}" type="presParOf" srcId="{E54013CB-2D36-45DF-B289-06DA3873C1BE}" destId="{1E649675-98F9-42E6-95E3-BDC217D1E4D4}" srcOrd="3" destOrd="0" presId="urn:microsoft.com/office/officeart/2018/2/layout/IconCircleList"/>
    <dgm:cxn modelId="{A2CE0C28-76A3-B747-B022-5FFC763286A9}" type="presParOf" srcId="{2C00957A-2874-48B5-AA22-AE75D3BBDEDC}" destId="{14F78496-85F9-49F0-9485-E74A14DE27A5}" srcOrd="7" destOrd="0" presId="urn:microsoft.com/office/officeart/2018/2/layout/IconCircleList"/>
    <dgm:cxn modelId="{57F32F47-3803-784A-AF1C-D467549902B6}" type="presParOf" srcId="{2C00957A-2874-48B5-AA22-AE75D3BBDEDC}" destId="{1832BC94-F6ED-487C-8215-A4D94892BCF1}" srcOrd="8" destOrd="0" presId="urn:microsoft.com/office/officeart/2018/2/layout/IconCircleList"/>
    <dgm:cxn modelId="{F2DB66D3-9EF2-6D48-8EC7-C1EC6691B222}" type="presParOf" srcId="{1832BC94-F6ED-487C-8215-A4D94892BCF1}" destId="{42BFBBAB-D670-4A05-89D4-79F0000504AA}" srcOrd="0" destOrd="0" presId="urn:microsoft.com/office/officeart/2018/2/layout/IconCircleList"/>
    <dgm:cxn modelId="{779B83BA-2A28-6340-8E27-6C43F608B661}" type="presParOf" srcId="{1832BC94-F6ED-487C-8215-A4D94892BCF1}" destId="{3D977DA3-7D4E-47E8-859E-9102C09E3817}" srcOrd="1" destOrd="0" presId="urn:microsoft.com/office/officeart/2018/2/layout/IconCircleList"/>
    <dgm:cxn modelId="{8D532561-B621-784D-B1E2-1921FC972EA8}" type="presParOf" srcId="{1832BC94-F6ED-487C-8215-A4D94892BCF1}" destId="{AACD42C2-8CD3-4433-B88C-7908926A58EB}" srcOrd="2" destOrd="0" presId="urn:microsoft.com/office/officeart/2018/2/layout/IconCircleList"/>
    <dgm:cxn modelId="{201DD213-5C07-154C-81D9-0A2DFB663288}" type="presParOf" srcId="{1832BC94-F6ED-487C-8215-A4D94892BCF1}" destId="{A24C9F45-B8F1-48F8-BA24-F3FF980B88EE}" srcOrd="3" destOrd="0" presId="urn:microsoft.com/office/officeart/2018/2/layout/IconCircleList"/>
    <dgm:cxn modelId="{BFD0150C-B8D1-2C48-81EA-85F49915FC2D}" type="presParOf" srcId="{2C00957A-2874-48B5-AA22-AE75D3BBDEDC}" destId="{6DE32435-A104-4F44-B85C-8CD23B70A3D3}" srcOrd="9" destOrd="0" presId="urn:microsoft.com/office/officeart/2018/2/layout/IconCircleList"/>
    <dgm:cxn modelId="{D72F2BB4-E797-6C48-9883-7498F568A5AB}" type="presParOf" srcId="{2C00957A-2874-48B5-AA22-AE75D3BBDEDC}" destId="{2D8628E9-E8A8-4EC1-8525-C81648BAC3F8}" srcOrd="10" destOrd="0" presId="urn:microsoft.com/office/officeart/2018/2/layout/IconCircleList"/>
    <dgm:cxn modelId="{7EF8FB8C-E23A-7B49-8EA8-F19D1660EB1B}" type="presParOf" srcId="{2D8628E9-E8A8-4EC1-8525-C81648BAC3F8}" destId="{6BC3AEA7-E66E-466B-BE8A-6C611103A1BC}" srcOrd="0" destOrd="0" presId="urn:microsoft.com/office/officeart/2018/2/layout/IconCircleList"/>
    <dgm:cxn modelId="{B76301C2-F754-174B-81D6-52AAF83D9763}" type="presParOf" srcId="{2D8628E9-E8A8-4EC1-8525-C81648BAC3F8}" destId="{2628359D-8097-40DC-9640-2815C5C6128B}" srcOrd="1" destOrd="0" presId="urn:microsoft.com/office/officeart/2018/2/layout/IconCircleList"/>
    <dgm:cxn modelId="{19618CCF-BDC3-314F-9895-231C185146D3}" type="presParOf" srcId="{2D8628E9-E8A8-4EC1-8525-C81648BAC3F8}" destId="{23252D8C-6739-4DC1-84F6-0EED4D4C106F}" srcOrd="2" destOrd="0" presId="urn:microsoft.com/office/officeart/2018/2/layout/IconCircleList"/>
    <dgm:cxn modelId="{6DF871D1-A66C-3D41-A1DF-8397C7CB6B03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2BD54C7-8D34-434A-B1F6-2354EC71BB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DED05C-A5CC-478F-B94E-721406294585}">
      <dgm:prSet/>
      <dgm:spPr/>
      <dgm:t>
        <a:bodyPr/>
        <a:lstStyle/>
        <a:p>
          <a:r>
            <a:rPr lang="en-US" dirty="0"/>
            <a:t>Ensures </a:t>
          </a:r>
          <a:r>
            <a:rPr lang="en-US" b="1" dirty="0"/>
            <a:t>consistent</a:t>
          </a:r>
          <a:r>
            <a:rPr lang="en-US" dirty="0"/>
            <a:t> application behavior</a:t>
          </a:r>
        </a:p>
      </dgm:t>
    </dgm:pt>
    <dgm:pt modelId="{44456436-0E6C-4DB8-8659-72CACCAF1373}" type="parTrans" cxnId="{0CF74279-E6F6-4B80-B095-D2557B8D6835}">
      <dgm:prSet/>
      <dgm:spPr/>
      <dgm:t>
        <a:bodyPr/>
        <a:lstStyle/>
        <a:p>
          <a:endParaRPr lang="en-US"/>
        </a:p>
      </dgm:t>
    </dgm:pt>
    <dgm:pt modelId="{B18EC5F2-D568-442D-908D-5D8B51BB67E7}" type="sibTrans" cxnId="{0CF74279-E6F6-4B80-B095-D2557B8D6835}">
      <dgm:prSet/>
      <dgm:spPr/>
      <dgm:t>
        <a:bodyPr/>
        <a:lstStyle/>
        <a:p>
          <a:endParaRPr lang="en-US"/>
        </a:p>
      </dgm:t>
    </dgm:pt>
    <dgm:pt modelId="{5062FC1C-D24D-45D0-A763-C90531B5DB80}">
      <dgm:prSet/>
      <dgm:spPr/>
      <dgm:t>
        <a:bodyPr/>
        <a:lstStyle/>
        <a:p>
          <a:r>
            <a:rPr lang="en-US" b="1" dirty="0"/>
            <a:t>Lightweight</a:t>
          </a:r>
          <a:r>
            <a:rPr lang="en-US" dirty="0"/>
            <a:t> and efficient</a:t>
          </a:r>
        </a:p>
      </dgm:t>
    </dgm:pt>
    <dgm:pt modelId="{42201C04-E4A7-442D-8F43-C85698155C33}" type="parTrans" cxnId="{A93D4E75-FA14-4F40-B2FE-08926EB48715}">
      <dgm:prSet/>
      <dgm:spPr/>
      <dgm:t>
        <a:bodyPr/>
        <a:lstStyle/>
        <a:p>
          <a:endParaRPr lang="en-US"/>
        </a:p>
      </dgm:t>
    </dgm:pt>
    <dgm:pt modelId="{8B6DD4F6-8F14-4C06-AF61-889C356C0BAC}" type="sibTrans" cxnId="{A93D4E75-FA14-4F40-B2FE-08926EB48715}">
      <dgm:prSet/>
      <dgm:spPr/>
      <dgm:t>
        <a:bodyPr/>
        <a:lstStyle/>
        <a:p>
          <a:endParaRPr lang="en-US"/>
        </a:p>
      </dgm:t>
    </dgm:pt>
    <dgm:pt modelId="{0C6419E4-4EEC-4FFA-A738-992AC28FADE5}">
      <dgm:prSet/>
      <dgm:spPr/>
      <dgm:t>
        <a:bodyPr/>
        <a:lstStyle/>
        <a:p>
          <a:r>
            <a:rPr lang="en-US" dirty="0"/>
            <a:t>Enhances application </a:t>
          </a:r>
          <a:r>
            <a:rPr lang="en-US" b="1" dirty="0"/>
            <a:t>security</a:t>
          </a:r>
        </a:p>
      </dgm:t>
    </dgm:pt>
    <dgm:pt modelId="{D7D6D79D-CCC9-4763-9DBE-708993678FFF}" type="parTrans" cxnId="{6B5D85A0-64C4-4663-979B-219099439282}">
      <dgm:prSet/>
      <dgm:spPr/>
      <dgm:t>
        <a:bodyPr/>
        <a:lstStyle/>
        <a:p>
          <a:endParaRPr lang="en-US"/>
        </a:p>
      </dgm:t>
    </dgm:pt>
    <dgm:pt modelId="{8BF92A57-E771-4B50-97AB-D9C9D1661123}" type="sibTrans" cxnId="{6B5D85A0-64C4-4663-979B-219099439282}">
      <dgm:prSet/>
      <dgm:spPr/>
      <dgm:t>
        <a:bodyPr/>
        <a:lstStyle/>
        <a:p>
          <a:endParaRPr lang="en-US"/>
        </a:p>
      </dgm:t>
    </dgm:pt>
    <dgm:pt modelId="{CB13E9B3-3A79-4F83-8952-D33EEB6D0889}">
      <dgm:prSet/>
      <dgm:spPr/>
      <dgm:t>
        <a:bodyPr/>
        <a:lstStyle/>
        <a:p>
          <a:r>
            <a:rPr lang="en-US" dirty="0"/>
            <a:t>Ideal for </a:t>
          </a:r>
          <a:r>
            <a:rPr lang="en-US" b="1" dirty="0"/>
            <a:t>microservices</a:t>
          </a:r>
          <a:r>
            <a:rPr lang="en-US" dirty="0"/>
            <a:t> architectures</a:t>
          </a:r>
        </a:p>
      </dgm:t>
    </dgm:pt>
    <dgm:pt modelId="{EC9265E8-DC1A-4CCE-80C1-1D7F221713C4}" type="parTrans" cxnId="{0C58C149-97A7-4169-95A0-9B632A378F90}">
      <dgm:prSet/>
      <dgm:spPr/>
      <dgm:t>
        <a:bodyPr/>
        <a:lstStyle/>
        <a:p>
          <a:endParaRPr lang="en-US"/>
        </a:p>
      </dgm:t>
    </dgm:pt>
    <dgm:pt modelId="{915499EA-17AD-4B86-8C92-C2604524F5FB}" type="sibTrans" cxnId="{0C58C149-97A7-4169-95A0-9B632A378F90}">
      <dgm:prSet/>
      <dgm:spPr/>
      <dgm:t>
        <a:bodyPr/>
        <a:lstStyle/>
        <a:p>
          <a:endParaRPr lang="en-US"/>
        </a:p>
      </dgm:t>
    </dgm:pt>
    <dgm:pt modelId="{35DF6836-8B38-44EE-AF55-BF357BA7D0C4}">
      <dgm:prSet/>
      <dgm:spPr/>
      <dgm:t>
        <a:bodyPr/>
        <a:lstStyle/>
        <a:p>
          <a:r>
            <a:rPr lang="en-US"/>
            <a:t>Supported by a robust community and ecosystem</a:t>
          </a:r>
        </a:p>
      </dgm:t>
    </dgm:pt>
    <dgm:pt modelId="{54B0B0A8-FEC0-4218-8DF6-387D0B0FC3F3}" type="parTrans" cxnId="{2756C4B7-706F-4992-B6FA-524BB2F5DCB4}">
      <dgm:prSet/>
      <dgm:spPr/>
      <dgm:t>
        <a:bodyPr/>
        <a:lstStyle/>
        <a:p>
          <a:endParaRPr lang="en-US"/>
        </a:p>
      </dgm:t>
    </dgm:pt>
    <dgm:pt modelId="{A943CA2E-2D29-4019-B216-C47E1AB374D8}" type="sibTrans" cxnId="{2756C4B7-706F-4992-B6FA-524BB2F5DCB4}">
      <dgm:prSet/>
      <dgm:spPr/>
      <dgm:t>
        <a:bodyPr/>
        <a:lstStyle/>
        <a:p>
          <a:endParaRPr lang="en-US"/>
        </a:p>
      </dgm:t>
    </dgm:pt>
    <dgm:pt modelId="{FFFD0F1E-BE2A-4B11-ACA6-D416194B0B4D}">
      <dgm:prSet/>
      <dgm:spPr/>
      <dgm:t>
        <a:bodyPr/>
        <a:lstStyle/>
        <a:p>
          <a:r>
            <a:rPr lang="en-US" dirty="0"/>
            <a:t>Runs seamlessly across </a:t>
          </a:r>
          <a:r>
            <a:rPr lang="en-US" b="1" dirty="0"/>
            <a:t>different platforms</a:t>
          </a:r>
        </a:p>
      </dgm:t>
    </dgm:pt>
    <dgm:pt modelId="{BFEB4406-0AA9-4A14-9829-08668826B086}" type="parTrans" cxnId="{174A96FB-DD2A-475A-9606-92B594767D3A}">
      <dgm:prSet/>
      <dgm:spPr/>
      <dgm:t>
        <a:bodyPr/>
        <a:lstStyle/>
        <a:p>
          <a:endParaRPr lang="en-US"/>
        </a:p>
      </dgm:t>
    </dgm:pt>
    <dgm:pt modelId="{6A642D50-1F9D-48AD-85B9-9E0FECDE8459}" type="sibTrans" cxnId="{174A96FB-DD2A-475A-9606-92B594767D3A}">
      <dgm:prSet/>
      <dgm:spPr/>
      <dgm:t>
        <a:bodyPr/>
        <a:lstStyle/>
        <a:p>
          <a:endParaRPr lang="en-US"/>
        </a:p>
      </dgm:t>
    </dgm:pt>
    <dgm:pt modelId="{AFE8B055-FEA2-4FA1-8159-E736751CFBAC}" type="pres">
      <dgm:prSet presAssocID="{42BD54C7-8D34-434A-B1F6-2354EC71BB13}" presName="root" presStyleCnt="0">
        <dgm:presLayoutVars>
          <dgm:dir/>
          <dgm:resizeHandles val="exact"/>
        </dgm:presLayoutVars>
      </dgm:prSet>
      <dgm:spPr/>
    </dgm:pt>
    <dgm:pt modelId="{C83378A6-F717-4B90-9905-D9576D949CC3}" type="pres">
      <dgm:prSet presAssocID="{42BD54C7-8D34-434A-B1F6-2354EC71BB13}" presName="container" presStyleCnt="0">
        <dgm:presLayoutVars>
          <dgm:dir/>
          <dgm:resizeHandles val="exact"/>
        </dgm:presLayoutVars>
      </dgm:prSet>
      <dgm:spPr/>
    </dgm:pt>
    <dgm:pt modelId="{2A7D84D6-9CB9-49A2-BEE3-44747BAA550D}" type="pres">
      <dgm:prSet presAssocID="{FADED05C-A5CC-478F-B94E-721406294585}" presName="compNode" presStyleCnt="0"/>
      <dgm:spPr/>
    </dgm:pt>
    <dgm:pt modelId="{62CDAFD4-F505-42CF-B500-28E047D80CC1}" type="pres">
      <dgm:prSet presAssocID="{FADED05C-A5CC-478F-B94E-721406294585}" presName="iconBgRect" presStyleLbl="bgShp" presStyleIdx="0" presStyleCnt="6"/>
      <dgm:spPr/>
    </dgm:pt>
    <dgm:pt modelId="{282CA511-E6D1-47E0-9002-8D766CCAB500}" type="pres">
      <dgm:prSet presAssocID="{FADED05C-A5CC-478F-B94E-72140629458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32C3C5B-FEE5-46AB-88A3-1318904A6F82}" type="pres">
      <dgm:prSet presAssocID="{FADED05C-A5CC-478F-B94E-721406294585}" presName="spaceRect" presStyleCnt="0"/>
      <dgm:spPr/>
    </dgm:pt>
    <dgm:pt modelId="{03A98501-92B5-4B41-8438-053BACF11123}" type="pres">
      <dgm:prSet presAssocID="{FADED05C-A5CC-478F-B94E-721406294585}" presName="textRect" presStyleLbl="revTx" presStyleIdx="0" presStyleCnt="6">
        <dgm:presLayoutVars>
          <dgm:chMax val="1"/>
          <dgm:chPref val="1"/>
        </dgm:presLayoutVars>
      </dgm:prSet>
      <dgm:spPr/>
    </dgm:pt>
    <dgm:pt modelId="{7E672620-7C5E-4297-9323-B8E2D5329D8D}" type="pres">
      <dgm:prSet presAssocID="{B18EC5F2-D568-442D-908D-5D8B51BB67E7}" presName="sibTrans" presStyleLbl="sibTrans2D1" presStyleIdx="0" presStyleCnt="0"/>
      <dgm:spPr/>
    </dgm:pt>
    <dgm:pt modelId="{273F1DF7-09FA-450A-8C00-531EBCC1D0E8}" type="pres">
      <dgm:prSet presAssocID="{5062FC1C-D24D-45D0-A763-C90531B5DB80}" presName="compNode" presStyleCnt="0"/>
      <dgm:spPr/>
    </dgm:pt>
    <dgm:pt modelId="{38D23899-585B-4B93-BDE2-E96B50B6AD5F}" type="pres">
      <dgm:prSet presAssocID="{5062FC1C-D24D-45D0-A763-C90531B5DB80}" presName="iconBgRect" presStyleLbl="bgShp" presStyleIdx="1" presStyleCnt="6"/>
      <dgm:spPr/>
    </dgm:pt>
    <dgm:pt modelId="{4EC4E0F8-9054-475F-8F9E-5E53A84B8111}" type="pres">
      <dgm:prSet presAssocID="{5062FC1C-D24D-45D0-A763-C90531B5DB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81043A1-F636-4B66-8A13-A2F37B4A4978}" type="pres">
      <dgm:prSet presAssocID="{5062FC1C-D24D-45D0-A763-C90531B5DB80}" presName="spaceRect" presStyleCnt="0"/>
      <dgm:spPr/>
    </dgm:pt>
    <dgm:pt modelId="{B1CD3841-EEE1-4531-A7D5-51534301BECB}" type="pres">
      <dgm:prSet presAssocID="{5062FC1C-D24D-45D0-A763-C90531B5DB80}" presName="textRect" presStyleLbl="revTx" presStyleIdx="1" presStyleCnt="6">
        <dgm:presLayoutVars>
          <dgm:chMax val="1"/>
          <dgm:chPref val="1"/>
        </dgm:presLayoutVars>
      </dgm:prSet>
      <dgm:spPr/>
    </dgm:pt>
    <dgm:pt modelId="{998958D1-65C8-419E-A2D9-0A65409135DE}" type="pres">
      <dgm:prSet presAssocID="{8B6DD4F6-8F14-4C06-AF61-889C356C0BAC}" presName="sibTrans" presStyleLbl="sibTrans2D1" presStyleIdx="0" presStyleCnt="0"/>
      <dgm:spPr/>
    </dgm:pt>
    <dgm:pt modelId="{49748C45-CB72-4441-A343-1DC0C3E342EA}" type="pres">
      <dgm:prSet presAssocID="{0C6419E4-4EEC-4FFA-A738-992AC28FADE5}" presName="compNode" presStyleCnt="0"/>
      <dgm:spPr/>
    </dgm:pt>
    <dgm:pt modelId="{66C65F73-C7DA-4C14-BABB-52BF1EB1B1B8}" type="pres">
      <dgm:prSet presAssocID="{0C6419E4-4EEC-4FFA-A738-992AC28FADE5}" presName="iconBgRect" presStyleLbl="bgShp" presStyleIdx="2" presStyleCnt="6"/>
      <dgm:spPr/>
    </dgm:pt>
    <dgm:pt modelId="{5800F933-65D6-4598-B1B8-A0177A0D22A4}" type="pres">
      <dgm:prSet presAssocID="{0C6419E4-4EEC-4FFA-A738-992AC28FAD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DB27961-20C2-4F2E-BB5F-FBE628ADABBE}" type="pres">
      <dgm:prSet presAssocID="{0C6419E4-4EEC-4FFA-A738-992AC28FADE5}" presName="spaceRect" presStyleCnt="0"/>
      <dgm:spPr/>
    </dgm:pt>
    <dgm:pt modelId="{D098AC84-8397-4CF8-87FC-FB4EB4BCBB3C}" type="pres">
      <dgm:prSet presAssocID="{0C6419E4-4EEC-4FFA-A738-992AC28FADE5}" presName="textRect" presStyleLbl="revTx" presStyleIdx="2" presStyleCnt="6">
        <dgm:presLayoutVars>
          <dgm:chMax val="1"/>
          <dgm:chPref val="1"/>
        </dgm:presLayoutVars>
      </dgm:prSet>
      <dgm:spPr/>
    </dgm:pt>
    <dgm:pt modelId="{6632E830-7079-4D76-B733-879DF89C9D98}" type="pres">
      <dgm:prSet presAssocID="{8BF92A57-E771-4B50-97AB-D9C9D1661123}" presName="sibTrans" presStyleLbl="sibTrans2D1" presStyleIdx="0" presStyleCnt="0"/>
      <dgm:spPr/>
    </dgm:pt>
    <dgm:pt modelId="{C9C37702-C757-4CD0-B024-BB910ED74161}" type="pres">
      <dgm:prSet presAssocID="{CB13E9B3-3A79-4F83-8952-D33EEB6D0889}" presName="compNode" presStyleCnt="0"/>
      <dgm:spPr/>
    </dgm:pt>
    <dgm:pt modelId="{095A499D-F775-40D4-A643-9B4DA8094D13}" type="pres">
      <dgm:prSet presAssocID="{CB13E9B3-3A79-4F83-8952-D33EEB6D0889}" presName="iconBgRect" presStyleLbl="bgShp" presStyleIdx="3" presStyleCnt="6"/>
      <dgm:spPr/>
    </dgm:pt>
    <dgm:pt modelId="{8B7039B2-C165-4148-9079-96C4BCC3C93D}" type="pres">
      <dgm:prSet presAssocID="{CB13E9B3-3A79-4F83-8952-D33EEB6D08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5F8658-9C94-4624-8924-8AF59341A1F5}" type="pres">
      <dgm:prSet presAssocID="{CB13E9B3-3A79-4F83-8952-D33EEB6D0889}" presName="spaceRect" presStyleCnt="0"/>
      <dgm:spPr/>
    </dgm:pt>
    <dgm:pt modelId="{DFC4C5BF-744F-4194-8C57-688C4DE43FB0}" type="pres">
      <dgm:prSet presAssocID="{CB13E9B3-3A79-4F83-8952-D33EEB6D0889}" presName="textRect" presStyleLbl="revTx" presStyleIdx="3" presStyleCnt="6">
        <dgm:presLayoutVars>
          <dgm:chMax val="1"/>
          <dgm:chPref val="1"/>
        </dgm:presLayoutVars>
      </dgm:prSet>
      <dgm:spPr/>
    </dgm:pt>
    <dgm:pt modelId="{5D397819-5E6D-43BE-86B0-4AA673F8ADF4}" type="pres">
      <dgm:prSet presAssocID="{915499EA-17AD-4B86-8C92-C2604524F5FB}" presName="sibTrans" presStyleLbl="sibTrans2D1" presStyleIdx="0" presStyleCnt="0"/>
      <dgm:spPr/>
    </dgm:pt>
    <dgm:pt modelId="{86A3F836-9B1A-4918-966A-9DD0D59CD754}" type="pres">
      <dgm:prSet presAssocID="{35DF6836-8B38-44EE-AF55-BF357BA7D0C4}" presName="compNode" presStyleCnt="0"/>
      <dgm:spPr/>
    </dgm:pt>
    <dgm:pt modelId="{C0D5B335-C2A7-49B7-911A-4F7DEB7CCAEC}" type="pres">
      <dgm:prSet presAssocID="{35DF6836-8B38-44EE-AF55-BF357BA7D0C4}" presName="iconBgRect" presStyleLbl="bgShp" presStyleIdx="4" presStyleCnt="6"/>
      <dgm:spPr/>
    </dgm:pt>
    <dgm:pt modelId="{7BBACC89-2D0F-4378-9B6D-48E87A6C5602}" type="pres">
      <dgm:prSet presAssocID="{35DF6836-8B38-44EE-AF55-BF357BA7D0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3EA1653-18BF-4E93-BB9D-A4E484082648}" type="pres">
      <dgm:prSet presAssocID="{35DF6836-8B38-44EE-AF55-BF357BA7D0C4}" presName="spaceRect" presStyleCnt="0"/>
      <dgm:spPr/>
    </dgm:pt>
    <dgm:pt modelId="{80D30A92-B94C-465B-BE45-54F674857DD1}" type="pres">
      <dgm:prSet presAssocID="{35DF6836-8B38-44EE-AF55-BF357BA7D0C4}" presName="textRect" presStyleLbl="revTx" presStyleIdx="4" presStyleCnt="6">
        <dgm:presLayoutVars>
          <dgm:chMax val="1"/>
          <dgm:chPref val="1"/>
        </dgm:presLayoutVars>
      </dgm:prSet>
      <dgm:spPr/>
    </dgm:pt>
    <dgm:pt modelId="{3EA69A8C-6CAD-4063-AA89-FC18CD893BAF}" type="pres">
      <dgm:prSet presAssocID="{A943CA2E-2D29-4019-B216-C47E1AB374D8}" presName="sibTrans" presStyleLbl="sibTrans2D1" presStyleIdx="0" presStyleCnt="0"/>
      <dgm:spPr/>
    </dgm:pt>
    <dgm:pt modelId="{5BB8F10A-4593-494C-BC5E-D20E1F557717}" type="pres">
      <dgm:prSet presAssocID="{FFFD0F1E-BE2A-4B11-ACA6-D416194B0B4D}" presName="compNode" presStyleCnt="0"/>
      <dgm:spPr/>
    </dgm:pt>
    <dgm:pt modelId="{FA105795-BEE9-4DD9-A94D-42FC10634F9E}" type="pres">
      <dgm:prSet presAssocID="{FFFD0F1E-BE2A-4B11-ACA6-D416194B0B4D}" presName="iconBgRect" presStyleLbl="bgShp" presStyleIdx="5" presStyleCnt="6"/>
      <dgm:spPr/>
    </dgm:pt>
    <dgm:pt modelId="{E16D0E2B-D314-4A46-9EC6-D9E4A360F4DE}" type="pres">
      <dgm:prSet presAssocID="{FFFD0F1E-BE2A-4B11-ACA6-D416194B0B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2FF4FC-9251-4EE4-9B86-F8D731778573}" type="pres">
      <dgm:prSet presAssocID="{FFFD0F1E-BE2A-4B11-ACA6-D416194B0B4D}" presName="spaceRect" presStyleCnt="0"/>
      <dgm:spPr/>
    </dgm:pt>
    <dgm:pt modelId="{90BD7B07-6837-4B42-AC1B-66CABEDAB10C}" type="pres">
      <dgm:prSet presAssocID="{FFFD0F1E-BE2A-4B11-ACA6-D416194B0B4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18F4E2C-09B7-45EB-B730-FF195997678D}" type="presOf" srcId="{B18EC5F2-D568-442D-908D-5D8B51BB67E7}" destId="{7E672620-7C5E-4297-9323-B8E2D5329D8D}" srcOrd="0" destOrd="0" presId="urn:microsoft.com/office/officeart/2018/2/layout/IconCircleList"/>
    <dgm:cxn modelId="{93184C2E-2A42-42E9-A9B8-61779C5E61E8}" type="presOf" srcId="{35DF6836-8B38-44EE-AF55-BF357BA7D0C4}" destId="{80D30A92-B94C-465B-BE45-54F674857DD1}" srcOrd="0" destOrd="0" presId="urn:microsoft.com/office/officeart/2018/2/layout/IconCircleList"/>
    <dgm:cxn modelId="{75187234-F08D-401A-89E3-DCF8F8B850AB}" type="presOf" srcId="{FFFD0F1E-BE2A-4B11-ACA6-D416194B0B4D}" destId="{90BD7B07-6837-4B42-AC1B-66CABEDAB10C}" srcOrd="0" destOrd="0" presId="urn:microsoft.com/office/officeart/2018/2/layout/IconCircleList"/>
    <dgm:cxn modelId="{05DA0B3A-0309-4956-A67C-DFFC6A459DDF}" type="presOf" srcId="{8B6DD4F6-8F14-4C06-AF61-889C356C0BAC}" destId="{998958D1-65C8-419E-A2D9-0A65409135DE}" srcOrd="0" destOrd="0" presId="urn:microsoft.com/office/officeart/2018/2/layout/IconCircleList"/>
    <dgm:cxn modelId="{0C58C149-97A7-4169-95A0-9B632A378F90}" srcId="{42BD54C7-8D34-434A-B1F6-2354EC71BB13}" destId="{CB13E9B3-3A79-4F83-8952-D33EEB6D0889}" srcOrd="3" destOrd="0" parTransId="{EC9265E8-DC1A-4CCE-80C1-1D7F221713C4}" sibTransId="{915499EA-17AD-4B86-8C92-C2604524F5FB}"/>
    <dgm:cxn modelId="{EC85516F-6275-4537-BA82-48FEEA65E314}" type="presOf" srcId="{915499EA-17AD-4B86-8C92-C2604524F5FB}" destId="{5D397819-5E6D-43BE-86B0-4AA673F8ADF4}" srcOrd="0" destOrd="0" presId="urn:microsoft.com/office/officeart/2018/2/layout/IconCircleList"/>
    <dgm:cxn modelId="{A93D4E75-FA14-4F40-B2FE-08926EB48715}" srcId="{42BD54C7-8D34-434A-B1F6-2354EC71BB13}" destId="{5062FC1C-D24D-45D0-A763-C90531B5DB80}" srcOrd="1" destOrd="0" parTransId="{42201C04-E4A7-442D-8F43-C85698155C33}" sibTransId="{8B6DD4F6-8F14-4C06-AF61-889C356C0BAC}"/>
    <dgm:cxn modelId="{0CF74279-E6F6-4B80-B095-D2557B8D6835}" srcId="{42BD54C7-8D34-434A-B1F6-2354EC71BB13}" destId="{FADED05C-A5CC-478F-B94E-721406294585}" srcOrd="0" destOrd="0" parTransId="{44456436-0E6C-4DB8-8659-72CACCAF1373}" sibTransId="{B18EC5F2-D568-442D-908D-5D8B51BB67E7}"/>
    <dgm:cxn modelId="{F5506091-0E6D-4007-BCA6-26BB9F8266BB}" type="presOf" srcId="{0C6419E4-4EEC-4FFA-A738-992AC28FADE5}" destId="{D098AC84-8397-4CF8-87FC-FB4EB4BCBB3C}" srcOrd="0" destOrd="0" presId="urn:microsoft.com/office/officeart/2018/2/layout/IconCircleList"/>
    <dgm:cxn modelId="{6B5D85A0-64C4-4663-979B-219099439282}" srcId="{42BD54C7-8D34-434A-B1F6-2354EC71BB13}" destId="{0C6419E4-4EEC-4FFA-A738-992AC28FADE5}" srcOrd="2" destOrd="0" parTransId="{D7D6D79D-CCC9-4763-9DBE-708993678FFF}" sibTransId="{8BF92A57-E771-4B50-97AB-D9C9D1661123}"/>
    <dgm:cxn modelId="{9B54BEAD-7EA0-474D-95CD-1A47E3565C02}" type="presOf" srcId="{A943CA2E-2D29-4019-B216-C47E1AB374D8}" destId="{3EA69A8C-6CAD-4063-AA89-FC18CD893BAF}" srcOrd="0" destOrd="0" presId="urn:microsoft.com/office/officeart/2018/2/layout/IconCircleList"/>
    <dgm:cxn modelId="{2756C4B7-706F-4992-B6FA-524BB2F5DCB4}" srcId="{42BD54C7-8D34-434A-B1F6-2354EC71BB13}" destId="{35DF6836-8B38-44EE-AF55-BF357BA7D0C4}" srcOrd="4" destOrd="0" parTransId="{54B0B0A8-FEC0-4218-8DF6-387D0B0FC3F3}" sibTransId="{A943CA2E-2D29-4019-B216-C47E1AB374D8}"/>
    <dgm:cxn modelId="{06AD18C8-E78C-470B-A9DD-6C87DA70D11A}" type="presOf" srcId="{CB13E9B3-3A79-4F83-8952-D33EEB6D0889}" destId="{DFC4C5BF-744F-4194-8C57-688C4DE43FB0}" srcOrd="0" destOrd="0" presId="urn:microsoft.com/office/officeart/2018/2/layout/IconCircleList"/>
    <dgm:cxn modelId="{07CA94DD-6776-47AE-A76D-0D7719B54C56}" type="presOf" srcId="{42BD54C7-8D34-434A-B1F6-2354EC71BB13}" destId="{AFE8B055-FEA2-4FA1-8159-E736751CFBAC}" srcOrd="0" destOrd="0" presId="urn:microsoft.com/office/officeart/2018/2/layout/IconCircleList"/>
    <dgm:cxn modelId="{DE67F4DD-5F50-4D8A-929C-3E9FE4EDA5BA}" type="presOf" srcId="{FADED05C-A5CC-478F-B94E-721406294585}" destId="{03A98501-92B5-4B41-8438-053BACF11123}" srcOrd="0" destOrd="0" presId="urn:microsoft.com/office/officeart/2018/2/layout/IconCircleList"/>
    <dgm:cxn modelId="{CFC6B3DF-F5A5-4BCC-8D86-9EBC808771B4}" type="presOf" srcId="{8BF92A57-E771-4B50-97AB-D9C9D1661123}" destId="{6632E830-7079-4D76-B733-879DF89C9D98}" srcOrd="0" destOrd="0" presId="urn:microsoft.com/office/officeart/2018/2/layout/IconCircleList"/>
    <dgm:cxn modelId="{8443E3E8-93BA-4061-8E0B-83F2507948CA}" type="presOf" srcId="{5062FC1C-D24D-45D0-A763-C90531B5DB80}" destId="{B1CD3841-EEE1-4531-A7D5-51534301BECB}" srcOrd="0" destOrd="0" presId="urn:microsoft.com/office/officeart/2018/2/layout/IconCircleList"/>
    <dgm:cxn modelId="{174A96FB-DD2A-475A-9606-92B594767D3A}" srcId="{42BD54C7-8D34-434A-B1F6-2354EC71BB13}" destId="{FFFD0F1E-BE2A-4B11-ACA6-D416194B0B4D}" srcOrd="5" destOrd="0" parTransId="{BFEB4406-0AA9-4A14-9829-08668826B086}" sibTransId="{6A642D50-1F9D-48AD-85B9-9E0FECDE8459}"/>
    <dgm:cxn modelId="{76F33336-40E2-48E5-95E8-54C948DD236A}" type="presParOf" srcId="{AFE8B055-FEA2-4FA1-8159-E736751CFBAC}" destId="{C83378A6-F717-4B90-9905-D9576D949CC3}" srcOrd="0" destOrd="0" presId="urn:microsoft.com/office/officeart/2018/2/layout/IconCircleList"/>
    <dgm:cxn modelId="{5734F769-D360-4D57-B2BB-9F1976FEE302}" type="presParOf" srcId="{C83378A6-F717-4B90-9905-D9576D949CC3}" destId="{2A7D84D6-9CB9-49A2-BEE3-44747BAA550D}" srcOrd="0" destOrd="0" presId="urn:microsoft.com/office/officeart/2018/2/layout/IconCircleList"/>
    <dgm:cxn modelId="{153D63F7-D3CB-48A0-8014-C81428E74073}" type="presParOf" srcId="{2A7D84D6-9CB9-49A2-BEE3-44747BAA550D}" destId="{62CDAFD4-F505-42CF-B500-28E047D80CC1}" srcOrd="0" destOrd="0" presId="urn:microsoft.com/office/officeart/2018/2/layout/IconCircleList"/>
    <dgm:cxn modelId="{0BCC05D6-C708-45C1-B5A3-402F846D7129}" type="presParOf" srcId="{2A7D84D6-9CB9-49A2-BEE3-44747BAA550D}" destId="{282CA511-E6D1-47E0-9002-8D766CCAB500}" srcOrd="1" destOrd="0" presId="urn:microsoft.com/office/officeart/2018/2/layout/IconCircleList"/>
    <dgm:cxn modelId="{ADF5FFDA-AD72-4833-BE4A-F6895A04041E}" type="presParOf" srcId="{2A7D84D6-9CB9-49A2-BEE3-44747BAA550D}" destId="{E32C3C5B-FEE5-46AB-88A3-1318904A6F82}" srcOrd="2" destOrd="0" presId="urn:microsoft.com/office/officeart/2018/2/layout/IconCircleList"/>
    <dgm:cxn modelId="{5694B0E2-B1F7-4DB8-BB10-BDCED0C75157}" type="presParOf" srcId="{2A7D84D6-9CB9-49A2-BEE3-44747BAA550D}" destId="{03A98501-92B5-4B41-8438-053BACF11123}" srcOrd="3" destOrd="0" presId="urn:microsoft.com/office/officeart/2018/2/layout/IconCircleList"/>
    <dgm:cxn modelId="{9751AAA9-038A-44DD-9048-E16A8B4BDA49}" type="presParOf" srcId="{C83378A6-F717-4B90-9905-D9576D949CC3}" destId="{7E672620-7C5E-4297-9323-B8E2D5329D8D}" srcOrd="1" destOrd="0" presId="urn:microsoft.com/office/officeart/2018/2/layout/IconCircleList"/>
    <dgm:cxn modelId="{E0F043F0-D261-45D9-839D-9063FBCFC76B}" type="presParOf" srcId="{C83378A6-F717-4B90-9905-D9576D949CC3}" destId="{273F1DF7-09FA-450A-8C00-531EBCC1D0E8}" srcOrd="2" destOrd="0" presId="urn:microsoft.com/office/officeart/2018/2/layout/IconCircleList"/>
    <dgm:cxn modelId="{955BABBC-A45E-4F73-A29B-B41EE95478B9}" type="presParOf" srcId="{273F1DF7-09FA-450A-8C00-531EBCC1D0E8}" destId="{38D23899-585B-4B93-BDE2-E96B50B6AD5F}" srcOrd="0" destOrd="0" presId="urn:microsoft.com/office/officeart/2018/2/layout/IconCircleList"/>
    <dgm:cxn modelId="{59BE44D7-CD50-4F7B-BE7A-516E9AF9D3B3}" type="presParOf" srcId="{273F1DF7-09FA-450A-8C00-531EBCC1D0E8}" destId="{4EC4E0F8-9054-475F-8F9E-5E53A84B8111}" srcOrd="1" destOrd="0" presId="urn:microsoft.com/office/officeart/2018/2/layout/IconCircleList"/>
    <dgm:cxn modelId="{722358A7-734D-4D31-94E2-19B8587145A1}" type="presParOf" srcId="{273F1DF7-09FA-450A-8C00-531EBCC1D0E8}" destId="{881043A1-F636-4B66-8A13-A2F37B4A4978}" srcOrd="2" destOrd="0" presId="urn:microsoft.com/office/officeart/2018/2/layout/IconCircleList"/>
    <dgm:cxn modelId="{E5E871BD-B44D-4183-8F14-E82CDC84E093}" type="presParOf" srcId="{273F1DF7-09FA-450A-8C00-531EBCC1D0E8}" destId="{B1CD3841-EEE1-4531-A7D5-51534301BECB}" srcOrd="3" destOrd="0" presId="urn:microsoft.com/office/officeart/2018/2/layout/IconCircleList"/>
    <dgm:cxn modelId="{FFA5B9B2-F8B8-4EB6-B0FF-87DB024A4D96}" type="presParOf" srcId="{C83378A6-F717-4B90-9905-D9576D949CC3}" destId="{998958D1-65C8-419E-A2D9-0A65409135DE}" srcOrd="3" destOrd="0" presId="urn:microsoft.com/office/officeart/2018/2/layout/IconCircleList"/>
    <dgm:cxn modelId="{134CD16E-4C1E-4EC0-A1A4-0FAA2291FDEB}" type="presParOf" srcId="{C83378A6-F717-4B90-9905-D9576D949CC3}" destId="{49748C45-CB72-4441-A343-1DC0C3E342EA}" srcOrd="4" destOrd="0" presId="urn:microsoft.com/office/officeart/2018/2/layout/IconCircleList"/>
    <dgm:cxn modelId="{8074A1B3-B747-40EC-AFB3-BAE239198EEF}" type="presParOf" srcId="{49748C45-CB72-4441-A343-1DC0C3E342EA}" destId="{66C65F73-C7DA-4C14-BABB-52BF1EB1B1B8}" srcOrd="0" destOrd="0" presId="urn:microsoft.com/office/officeart/2018/2/layout/IconCircleList"/>
    <dgm:cxn modelId="{3B6B849E-2D82-4DCD-84E2-5A47895913C8}" type="presParOf" srcId="{49748C45-CB72-4441-A343-1DC0C3E342EA}" destId="{5800F933-65D6-4598-B1B8-A0177A0D22A4}" srcOrd="1" destOrd="0" presId="urn:microsoft.com/office/officeart/2018/2/layout/IconCircleList"/>
    <dgm:cxn modelId="{9DC5F40C-96D7-4613-AB62-B32B3D22A096}" type="presParOf" srcId="{49748C45-CB72-4441-A343-1DC0C3E342EA}" destId="{6DB27961-20C2-4F2E-BB5F-FBE628ADABBE}" srcOrd="2" destOrd="0" presId="urn:microsoft.com/office/officeart/2018/2/layout/IconCircleList"/>
    <dgm:cxn modelId="{55D7B157-D126-47A0-9E95-97FD7D228E0B}" type="presParOf" srcId="{49748C45-CB72-4441-A343-1DC0C3E342EA}" destId="{D098AC84-8397-4CF8-87FC-FB4EB4BCBB3C}" srcOrd="3" destOrd="0" presId="urn:microsoft.com/office/officeart/2018/2/layout/IconCircleList"/>
    <dgm:cxn modelId="{B6C42285-F339-45CC-8070-B38170CEEB19}" type="presParOf" srcId="{C83378A6-F717-4B90-9905-D9576D949CC3}" destId="{6632E830-7079-4D76-B733-879DF89C9D98}" srcOrd="5" destOrd="0" presId="urn:microsoft.com/office/officeart/2018/2/layout/IconCircleList"/>
    <dgm:cxn modelId="{945A9E89-5AE2-41F9-AEA7-7F38757ADF08}" type="presParOf" srcId="{C83378A6-F717-4B90-9905-D9576D949CC3}" destId="{C9C37702-C757-4CD0-B024-BB910ED74161}" srcOrd="6" destOrd="0" presId="urn:microsoft.com/office/officeart/2018/2/layout/IconCircleList"/>
    <dgm:cxn modelId="{CE9D28DE-C62F-4B57-95B7-DB8084688AD9}" type="presParOf" srcId="{C9C37702-C757-4CD0-B024-BB910ED74161}" destId="{095A499D-F775-40D4-A643-9B4DA8094D13}" srcOrd="0" destOrd="0" presId="urn:microsoft.com/office/officeart/2018/2/layout/IconCircleList"/>
    <dgm:cxn modelId="{957FCC17-AA5F-4554-9A67-3D569DD3A421}" type="presParOf" srcId="{C9C37702-C757-4CD0-B024-BB910ED74161}" destId="{8B7039B2-C165-4148-9079-96C4BCC3C93D}" srcOrd="1" destOrd="0" presId="urn:microsoft.com/office/officeart/2018/2/layout/IconCircleList"/>
    <dgm:cxn modelId="{C34D9FC5-E991-4FB8-9E22-3BC765BF73EE}" type="presParOf" srcId="{C9C37702-C757-4CD0-B024-BB910ED74161}" destId="{EC5F8658-9C94-4624-8924-8AF59341A1F5}" srcOrd="2" destOrd="0" presId="urn:microsoft.com/office/officeart/2018/2/layout/IconCircleList"/>
    <dgm:cxn modelId="{BC6269EC-6E5B-4700-8C9E-27320809B590}" type="presParOf" srcId="{C9C37702-C757-4CD0-B024-BB910ED74161}" destId="{DFC4C5BF-744F-4194-8C57-688C4DE43FB0}" srcOrd="3" destOrd="0" presId="urn:microsoft.com/office/officeart/2018/2/layout/IconCircleList"/>
    <dgm:cxn modelId="{7849AE36-E2D7-4B81-8DC6-7EA82A048D01}" type="presParOf" srcId="{C83378A6-F717-4B90-9905-D9576D949CC3}" destId="{5D397819-5E6D-43BE-86B0-4AA673F8ADF4}" srcOrd="7" destOrd="0" presId="urn:microsoft.com/office/officeart/2018/2/layout/IconCircleList"/>
    <dgm:cxn modelId="{C97891F3-9DDD-427C-9167-775CFD2DE084}" type="presParOf" srcId="{C83378A6-F717-4B90-9905-D9576D949CC3}" destId="{86A3F836-9B1A-4918-966A-9DD0D59CD754}" srcOrd="8" destOrd="0" presId="urn:microsoft.com/office/officeart/2018/2/layout/IconCircleList"/>
    <dgm:cxn modelId="{3F1C8BD8-9F60-454E-A2DC-4AC57C34119A}" type="presParOf" srcId="{86A3F836-9B1A-4918-966A-9DD0D59CD754}" destId="{C0D5B335-C2A7-49B7-911A-4F7DEB7CCAEC}" srcOrd="0" destOrd="0" presId="urn:microsoft.com/office/officeart/2018/2/layout/IconCircleList"/>
    <dgm:cxn modelId="{10054753-EC24-4C1E-AF6B-E897FA0A36A9}" type="presParOf" srcId="{86A3F836-9B1A-4918-966A-9DD0D59CD754}" destId="{7BBACC89-2D0F-4378-9B6D-48E87A6C5602}" srcOrd="1" destOrd="0" presId="urn:microsoft.com/office/officeart/2018/2/layout/IconCircleList"/>
    <dgm:cxn modelId="{5ADE1999-F63F-4DFD-AF2F-715CD2B54CD1}" type="presParOf" srcId="{86A3F836-9B1A-4918-966A-9DD0D59CD754}" destId="{23EA1653-18BF-4E93-BB9D-A4E484082648}" srcOrd="2" destOrd="0" presId="urn:microsoft.com/office/officeart/2018/2/layout/IconCircleList"/>
    <dgm:cxn modelId="{3142952F-DB20-4078-B2D9-D481C800E15F}" type="presParOf" srcId="{86A3F836-9B1A-4918-966A-9DD0D59CD754}" destId="{80D30A92-B94C-465B-BE45-54F674857DD1}" srcOrd="3" destOrd="0" presId="urn:microsoft.com/office/officeart/2018/2/layout/IconCircleList"/>
    <dgm:cxn modelId="{3CE8A8B0-4B30-48CA-A846-38560D25E569}" type="presParOf" srcId="{C83378A6-F717-4B90-9905-D9576D949CC3}" destId="{3EA69A8C-6CAD-4063-AA89-FC18CD893BAF}" srcOrd="9" destOrd="0" presId="urn:microsoft.com/office/officeart/2018/2/layout/IconCircleList"/>
    <dgm:cxn modelId="{0B8E5240-436A-4AE3-8F94-BBAAA8C68C77}" type="presParOf" srcId="{C83378A6-F717-4B90-9905-D9576D949CC3}" destId="{5BB8F10A-4593-494C-BC5E-D20E1F557717}" srcOrd="10" destOrd="0" presId="urn:microsoft.com/office/officeart/2018/2/layout/IconCircleList"/>
    <dgm:cxn modelId="{6FB30B0D-9FFA-44B7-8107-438796379FEB}" type="presParOf" srcId="{5BB8F10A-4593-494C-BC5E-D20E1F557717}" destId="{FA105795-BEE9-4DD9-A94D-42FC10634F9E}" srcOrd="0" destOrd="0" presId="urn:microsoft.com/office/officeart/2018/2/layout/IconCircleList"/>
    <dgm:cxn modelId="{9977929B-A492-4CAB-BEA0-FC79846A5822}" type="presParOf" srcId="{5BB8F10A-4593-494C-BC5E-D20E1F557717}" destId="{E16D0E2B-D314-4A46-9EC6-D9E4A360F4DE}" srcOrd="1" destOrd="0" presId="urn:microsoft.com/office/officeart/2018/2/layout/IconCircleList"/>
    <dgm:cxn modelId="{F5994E60-1CB4-486D-B626-6AD547B28276}" type="presParOf" srcId="{5BB8F10A-4593-494C-BC5E-D20E1F557717}" destId="{AF2FF4FC-9251-4EE4-9B86-F8D731778573}" srcOrd="2" destOrd="0" presId="urn:microsoft.com/office/officeart/2018/2/layout/IconCircleList"/>
    <dgm:cxn modelId="{F6C8E70E-A4BA-4D77-9151-C4328A757C1A}" type="presParOf" srcId="{5BB8F10A-4593-494C-BC5E-D20E1F557717}" destId="{90BD7B07-6837-4B42-AC1B-66CABEDAB10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Cloud-ready stack for building distributed, cloud-native applications with .NET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Emphasizes scalability, resilience, and observability</a:t>
          </a:r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Utilizes NuGet packages for standardized integration of cloud services like databases and messaging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microservices architecture for modular application development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Simplifies application orchestration and configuration management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consistent tooling across Visual Studio, VS Code, and CLI for seamless development</a:t>
          </a:r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1" presStyleCnt="6"/>
      <dgm:spPr/>
    </dgm:pt>
    <dgm:pt modelId="{BD04B3A2-C999-43D2-B064-E92927905634}" type="pres">
      <dgm:prSet presAssocID="{A3B69CAC-4411-477E-9DD8-E964718EEC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1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2" presStyleCnt="6"/>
      <dgm:spPr/>
    </dgm:pt>
    <dgm:pt modelId="{6F593B82-64BB-4BAA-A7EA-F8604519A27E}" type="pres">
      <dgm:prSet presAssocID="{7C25629B-7BE0-4060-A311-CB8EC69EE2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2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3" presStyleCnt="6"/>
      <dgm:spPr/>
    </dgm:pt>
    <dgm:pt modelId="{645E5C0F-4EE0-4331-9A7A-BEBD576599FA}" type="pres">
      <dgm:prSet presAssocID="{9EE5856C-A3E9-456B-9722-9311CB2EC5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3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5D96B1B-97BF-4A2C-B402-57EC1EB97904}" type="presOf" srcId="{E31B1E2C-C649-4CCB-87E7-9475B21966A2}" destId="{9A2730E2-0846-4C53-AC0B-83D192BB99A4}" srcOrd="0" destOrd="0" presId="urn:microsoft.com/office/officeart/2018/2/layout/IconCircleList"/>
    <dgm:cxn modelId="{00ABD631-44E3-4B05-A03F-809CA3D425C6}" type="presOf" srcId="{CA776B67-E16A-4A69-92BA-E106BB50D462}" destId="{20C09CB8-7849-4496-BEA9-4095346F7FDC}" srcOrd="0" destOrd="0" presId="urn:microsoft.com/office/officeart/2018/2/layout/IconCircleList"/>
    <dgm:cxn modelId="{D0FF2B36-918B-48C4-BEE4-6513FB6DCB16}" type="presOf" srcId="{891C1394-00FC-4568-A4C3-1846F38B5122}" destId="{4170AA13-D034-40D9-AB8D-5965D009A904}" srcOrd="0" destOrd="0" presId="urn:microsoft.com/office/officeart/2018/2/layout/IconCircleList"/>
    <dgm:cxn modelId="{536C8D44-842D-4577-80F8-7DB6C4E6D4DC}" type="presOf" srcId="{98895FC0-5EAA-411B-8665-E08623B703E8}" destId="{10D89D2C-BBC9-40D5-BD25-23AE43108822}" srcOrd="0" destOrd="0" presId="urn:microsoft.com/office/officeart/2018/2/layout/IconCircleList"/>
    <dgm:cxn modelId="{FB1C3E52-6D73-468B-BC04-A5566F8B7194}" type="presOf" srcId="{F5C19D2A-11EE-4638-8E0A-0050CB6D1E66}" destId="{7A8864A6-0303-4C26-B6B4-9BB25ADFC192}" srcOrd="0" destOrd="0" presId="urn:microsoft.com/office/officeart/2018/2/layout/IconCircleList"/>
    <dgm:cxn modelId="{9F6E5F5E-E443-4F4F-898A-01A289392F96}" srcId="{CA776B67-E16A-4A69-92BA-E106BB50D462}" destId="{9EE5856C-A3E9-456B-9722-9311CB2EC522}" srcOrd="3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266DD37F-813F-414B-B825-A1BCF5F3FE08}" type="presOf" srcId="{A3B69CAC-4411-477E-9DD8-E964718EEC2A}" destId="{305DC2A9-BCBE-4DA7-B920-12D0F7382738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40753B89-6246-49DF-9A73-BB73B001DDBE}" type="presOf" srcId="{9EE5856C-A3E9-456B-9722-9311CB2EC522}" destId="{1E649675-98F9-42E6-95E3-BDC217D1E4D4}" srcOrd="0" destOrd="0" presId="urn:microsoft.com/office/officeart/2018/2/layout/IconCircleList"/>
    <dgm:cxn modelId="{F279DB9B-D67C-4B9D-96B8-6ADD98EFD485}" type="presOf" srcId="{97E1B58A-19C0-4639-8601-1719FB9EEE4A}" destId="{6DE32435-A104-4F44-B85C-8CD23B70A3D3}" srcOrd="0" destOrd="0" presId="urn:microsoft.com/office/officeart/2018/2/layout/IconCircleList"/>
    <dgm:cxn modelId="{A481F7A4-E6A0-4F7F-A63A-1AB40C01F45E}" type="presOf" srcId="{7E7C4553-7677-40F7-BC7F-4106E4636510}" destId="{A24C9F45-B8F1-48F8-BA24-F3FF980B88EE}" srcOrd="0" destOrd="0" presId="urn:microsoft.com/office/officeart/2018/2/layout/IconCircleList"/>
    <dgm:cxn modelId="{F86BDAA6-097E-4713-BAB0-DC5C87CA1556}" type="presOf" srcId="{D0F23786-6BE5-4811-BAC8-5368B41896DE}" destId="{744EC820-93FD-41F3-8D27-EE04931AF22E}" srcOrd="0" destOrd="0" presId="urn:microsoft.com/office/officeart/2018/2/layout/IconCircleList"/>
    <dgm:cxn modelId="{DC823CAD-B3BA-47E0-BA8D-AD27B9AC0F9A}" srcId="{CA776B67-E16A-4A69-92BA-E106BB50D462}" destId="{A3B69CAC-4411-477E-9DD8-E964718EEC2A}" srcOrd="1" destOrd="0" parTransId="{D3A1F87B-AF77-49E3-985D-10B0AD1E50A1}" sibTransId="{D0F23786-6BE5-4811-BAC8-5368B41896DE}"/>
    <dgm:cxn modelId="{B42C0FC2-31C0-4638-83CD-18E20EF6C58F}" srcId="{CA776B67-E16A-4A69-92BA-E106BB50D462}" destId="{7C25629B-7BE0-4060-A311-CB8EC69EE2E6}" srcOrd="2" destOrd="0" parTransId="{F6DD759F-354A-4A1D-AB6D-08B1224C8311}" sibTransId="{F5C19D2A-11EE-4638-8E0A-0050CB6D1E66}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7B5CFACF-17D2-474B-B5E9-647DF50C9CFB}" type="presOf" srcId="{7C25629B-7BE0-4060-A311-CB8EC69EE2E6}" destId="{6F6A5959-ED5F-440B-8C2C-A5F60A48489F}" srcOrd="0" destOrd="0" presId="urn:microsoft.com/office/officeart/2018/2/layout/IconCircleList"/>
    <dgm:cxn modelId="{5C2955D3-85D1-4F0C-9314-CDDF687F3206}" type="presOf" srcId="{3D624F15-8D75-4D34-AD02-955869E9D1D3}" destId="{14F78496-85F9-49F0-9485-E74A14DE27A5}" srcOrd="0" destOrd="0" presId="urn:microsoft.com/office/officeart/2018/2/layout/IconCircleList"/>
    <dgm:cxn modelId="{144AA327-8E67-42F8-8DB1-490E1EEF2600}" type="presParOf" srcId="{20C09CB8-7849-4496-BEA9-4095346F7FDC}" destId="{2C00957A-2874-48B5-AA22-AE75D3BBDEDC}" srcOrd="0" destOrd="0" presId="urn:microsoft.com/office/officeart/2018/2/layout/IconCircleList"/>
    <dgm:cxn modelId="{F5BE7308-D1CC-4D97-91D1-BBEE2D95EFBB}" type="presParOf" srcId="{2C00957A-2874-48B5-AA22-AE75D3BBDEDC}" destId="{9DC33458-7BFE-45E6-95D1-6D1BD6AB90AB}" srcOrd="0" destOrd="0" presId="urn:microsoft.com/office/officeart/2018/2/layout/IconCircleList"/>
    <dgm:cxn modelId="{70DC2CA9-FA32-4461-B370-48F5157308D0}" type="presParOf" srcId="{9DC33458-7BFE-45E6-95D1-6D1BD6AB90AB}" destId="{66B2BA33-006C-4DB1-BEE0-2D5410CAF301}" srcOrd="0" destOrd="0" presId="urn:microsoft.com/office/officeart/2018/2/layout/IconCircleList"/>
    <dgm:cxn modelId="{94B1C89D-9DC1-42EA-B006-F6E374F64D5A}" type="presParOf" srcId="{9DC33458-7BFE-45E6-95D1-6D1BD6AB90AB}" destId="{CD24A871-82B6-4230-9CB2-84D2CBB1218F}" srcOrd="1" destOrd="0" presId="urn:microsoft.com/office/officeart/2018/2/layout/IconCircleList"/>
    <dgm:cxn modelId="{44FD55E8-1763-4D2E-B1E9-69382F1E7DD6}" type="presParOf" srcId="{9DC33458-7BFE-45E6-95D1-6D1BD6AB90AB}" destId="{41A6C383-B3E5-41FD-B86C-CE5191B9819F}" srcOrd="2" destOrd="0" presId="urn:microsoft.com/office/officeart/2018/2/layout/IconCircleList"/>
    <dgm:cxn modelId="{EFC67D9C-8C49-4CAC-809E-B163DE08B843}" type="presParOf" srcId="{9DC33458-7BFE-45E6-95D1-6D1BD6AB90AB}" destId="{10D89D2C-BBC9-40D5-BD25-23AE43108822}" srcOrd="3" destOrd="0" presId="urn:microsoft.com/office/officeart/2018/2/layout/IconCircleList"/>
    <dgm:cxn modelId="{DC9B1805-7DDE-4D4E-9852-A3DFD30EB00B}" type="presParOf" srcId="{2C00957A-2874-48B5-AA22-AE75D3BBDEDC}" destId="{4170AA13-D034-40D9-AB8D-5965D009A904}" srcOrd="1" destOrd="0" presId="urn:microsoft.com/office/officeart/2018/2/layout/IconCircleList"/>
    <dgm:cxn modelId="{55BE8955-B69E-4D70-92FF-40D00255DB07}" type="presParOf" srcId="{2C00957A-2874-48B5-AA22-AE75D3BBDEDC}" destId="{571CD41B-6522-46E5-B2C8-3AB8DB1A32AB}" srcOrd="2" destOrd="0" presId="urn:microsoft.com/office/officeart/2018/2/layout/IconCircleList"/>
    <dgm:cxn modelId="{D04AD646-A081-4C7D-941D-CE4886066205}" type="presParOf" srcId="{571CD41B-6522-46E5-B2C8-3AB8DB1A32AB}" destId="{7506BF42-C1E2-4F56-9239-9B7D5A2993D9}" srcOrd="0" destOrd="0" presId="urn:microsoft.com/office/officeart/2018/2/layout/IconCircleList"/>
    <dgm:cxn modelId="{9AEFB427-6C52-4D65-BF0D-2182C67F4828}" type="presParOf" srcId="{571CD41B-6522-46E5-B2C8-3AB8DB1A32AB}" destId="{BD04B3A2-C999-43D2-B064-E92927905634}" srcOrd="1" destOrd="0" presId="urn:microsoft.com/office/officeart/2018/2/layout/IconCircleList"/>
    <dgm:cxn modelId="{9F3B6758-BB68-413A-81D3-A7B2F7620ADF}" type="presParOf" srcId="{571CD41B-6522-46E5-B2C8-3AB8DB1A32AB}" destId="{6B5222FD-C75F-454F-A18F-AE846F9CF576}" srcOrd="2" destOrd="0" presId="urn:microsoft.com/office/officeart/2018/2/layout/IconCircleList"/>
    <dgm:cxn modelId="{7A74A608-8E3F-4984-A849-31E32FE22EBD}" type="presParOf" srcId="{571CD41B-6522-46E5-B2C8-3AB8DB1A32AB}" destId="{305DC2A9-BCBE-4DA7-B920-12D0F7382738}" srcOrd="3" destOrd="0" presId="urn:microsoft.com/office/officeart/2018/2/layout/IconCircleList"/>
    <dgm:cxn modelId="{A587D0D4-7AAB-469F-8134-96C8D7BDC1D5}" type="presParOf" srcId="{2C00957A-2874-48B5-AA22-AE75D3BBDEDC}" destId="{744EC820-93FD-41F3-8D27-EE04931AF22E}" srcOrd="3" destOrd="0" presId="urn:microsoft.com/office/officeart/2018/2/layout/IconCircleList"/>
    <dgm:cxn modelId="{0B8DC5A3-7557-47EB-B66B-BDD942123D54}" type="presParOf" srcId="{2C00957A-2874-48B5-AA22-AE75D3BBDEDC}" destId="{C18EBD4A-3E99-49CB-8651-D80E40043D9A}" srcOrd="4" destOrd="0" presId="urn:microsoft.com/office/officeart/2018/2/layout/IconCircleList"/>
    <dgm:cxn modelId="{2185F47B-F42F-4AE5-8F91-7D39B52793E1}" type="presParOf" srcId="{C18EBD4A-3E99-49CB-8651-D80E40043D9A}" destId="{5FA81A52-37E5-4C80-9B8F-95EC7AB60DFC}" srcOrd="0" destOrd="0" presId="urn:microsoft.com/office/officeart/2018/2/layout/IconCircleList"/>
    <dgm:cxn modelId="{C7FDCE8D-059C-4B0F-A915-0C2B6FE8D58F}" type="presParOf" srcId="{C18EBD4A-3E99-49CB-8651-D80E40043D9A}" destId="{6F593B82-64BB-4BAA-A7EA-F8604519A27E}" srcOrd="1" destOrd="0" presId="urn:microsoft.com/office/officeart/2018/2/layout/IconCircleList"/>
    <dgm:cxn modelId="{7228F533-DB41-4E51-A30E-D0242F001603}" type="presParOf" srcId="{C18EBD4A-3E99-49CB-8651-D80E40043D9A}" destId="{983E8DB5-9D36-42F3-9A49-04962B970D3C}" srcOrd="2" destOrd="0" presId="urn:microsoft.com/office/officeart/2018/2/layout/IconCircleList"/>
    <dgm:cxn modelId="{B3513C02-DA62-4F1E-9A9E-6EE641F077AA}" type="presParOf" srcId="{C18EBD4A-3E99-49CB-8651-D80E40043D9A}" destId="{6F6A5959-ED5F-440B-8C2C-A5F60A48489F}" srcOrd="3" destOrd="0" presId="urn:microsoft.com/office/officeart/2018/2/layout/IconCircleList"/>
    <dgm:cxn modelId="{E3873726-9AE9-4AA9-AC89-139A5A26EDBF}" type="presParOf" srcId="{2C00957A-2874-48B5-AA22-AE75D3BBDEDC}" destId="{7A8864A6-0303-4C26-B6B4-9BB25ADFC192}" srcOrd="5" destOrd="0" presId="urn:microsoft.com/office/officeart/2018/2/layout/IconCircleList"/>
    <dgm:cxn modelId="{F5757085-A1CB-4677-AFEC-3E68D80B2792}" type="presParOf" srcId="{2C00957A-2874-48B5-AA22-AE75D3BBDEDC}" destId="{E54013CB-2D36-45DF-B289-06DA3873C1BE}" srcOrd="6" destOrd="0" presId="urn:microsoft.com/office/officeart/2018/2/layout/IconCircleList"/>
    <dgm:cxn modelId="{06DDE1CD-1409-4706-A9E7-2ED4FC11E7C3}" type="presParOf" srcId="{E54013CB-2D36-45DF-B289-06DA3873C1BE}" destId="{8B37C509-089F-447E-98CD-2A0B41BA1F1E}" srcOrd="0" destOrd="0" presId="urn:microsoft.com/office/officeart/2018/2/layout/IconCircleList"/>
    <dgm:cxn modelId="{53E75382-CB27-44E3-B406-470AE2C87E52}" type="presParOf" srcId="{E54013CB-2D36-45DF-B289-06DA3873C1BE}" destId="{645E5C0F-4EE0-4331-9A7A-BEBD576599FA}" srcOrd="1" destOrd="0" presId="urn:microsoft.com/office/officeart/2018/2/layout/IconCircleList"/>
    <dgm:cxn modelId="{1F53B0B3-E9BC-4A40-BF17-ACAC2CFB18E3}" type="presParOf" srcId="{E54013CB-2D36-45DF-B289-06DA3873C1BE}" destId="{C00DBAE8-631B-406A-9EC8-FCDDC8153E05}" srcOrd="2" destOrd="0" presId="urn:microsoft.com/office/officeart/2018/2/layout/IconCircleList"/>
    <dgm:cxn modelId="{7FDC5821-7C94-49D1-8D54-9FD308EE5006}" type="presParOf" srcId="{E54013CB-2D36-45DF-B289-06DA3873C1BE}" destId="{1E649675-98F9-42E6-95E3-BDC217D1E4D4}" srcOrd="3" destOrd="0" presId="urn:microsoft.com/office/officeart/2018/2/layout/IconCircleList"/>
    <dgm:cxn modelId="{06CA2D58-7560-4EF3-92A2-A2573B702B2A}" type="presParOf" srcId="{2C00957A-2874-48B5-AA22-AE75D3BBDEDC}" destId="{14F78496-85F9-49F0-9485-E74A14DE27A5}" srcOrd="7" destOrd="0" presId="urn:microsoft.com/office/officeart/2018/2/layout/IconCircleList"/>
    <dgm:cxn modelId="{CBA61556-DFA3-4BCE-82CB-DE235D74CF1C}" type="presParOf" srcId="{2C00957A-2874-48B5-AA22-AE75D3BBDEDC}" destId="{1832BC94-F6ED-487C-8215-A4D94892BCF1}" srcOrd="8" destOrd="0" presId="urn:microsoft.com/office/officeart/2018/2/layout/IconCircleList"/>
    <dgm:cxn modelId="{57DA35B7-998E-424A-805D-C67E32887EA1}" type="presParOf" srcId="{1832BC94-F6ED-487C-8215-A4D94892BCF1}" destId="{42BFBBAB-D670-4A05-89D4-79F0000504AA}" srcOrd="0" destOrd="0" presId="urn:microsoft.com/office/officeart/2018/2/layout/IconCircleList"/>
    <dgm:cxn modelId="{BD6FEE19-7A18-4F6F-83B4-E8304E90EA83}" type="presParOf" srcId="{1832BC94-F6ED-487C-8215-A4D94892BCF1}" destId="{3D977DA3-7D4E-47E8-859E-9102C09E3817}" srcOrd="1" destOrd="0" presId="urn:microsoft.com/office/officeart/2018/2/layout/IconCircleList"/>
    <dgm:cxn modelId="{185F4CB1-ABDD-4F27-B00F-8085F2BEABDE}" type="presParOf" srcId="{1832BC94-F6ED-487C-8215-A4D94892BCF1}" destId="{AACD42C2-8CD3-4433-B88C-7908926A58EB}" srcOrd="2" destOrd="0" presId="urn:microsoft.com/office/officeart/2018/2/layout/IconCircleList"/>
    <dgm:cxn modelId="{0CE8C070-3CA6-4092-A7AC-42CCCA5FF915}" type="presParOf" srcId="{1832BC94-F6ED-487C-8215-A4D94892BCF1}" destId="{A24C9F45-B8F1-48F8-BA24-F3FF980B88EE}" srcOrd="3" destOrd="0" presId="urn:microsoft.com/office/officeart/2018/2/layout/IconCircleList"/>
    <dgm:cxn modelId="{20B19CCE-E605-42BE-82FB-FEB87D5FDCD5}" type="presParOf" srcId="{2C00957A-2874-48B5-AA22-AE75D3BBDEDC}" destId="{6DE32435-A104-4F44-B85C-8CD23B70A3D3}" srcOrd="9" destOrd="0" presId="urn:microsoft.com/office/officeart/2018/2/layout/IconCircleList"/>
    <dgm:cxn modelId="{847AD19B-07CF-4FAF-9804-D4BCBB8A4739}" type="presParOf" srcId="{2C00957A-2874-48B5-AA22-AE75D3BBDEDC}" destId="{2D8628E9-E8A8-4EC1-8525-C81648BAC3F8}" srcOrd="10" destOrd="0" presId="urn:microsoft.com/office/officeart/2018/2/layout/IconCircleList"/>
    <dgm:cxn modelId="{369C7020-2E08-4B83-B27E-34CD66862025}" type="presParOf" srcId="{2D8628E9-E8A8-4EC1-8525-C81648BAC3F8}" destId="{6BC3AEA7-E66E-466B-BE8A-6C611103A1BC}" srcOrd="0" destOrd="0" presId="urn:microsoft.com/office/officeart/2018/2/layout/IconCircleList"/>
    <dgm:cxn modelId="{F62EE6AA-FAA0-4CE8-8250-B9A55A9EB005}" type="presParOf" srcId="{2D8628E9-E8A8-4EC1-8525-C81648BAC3F8}" destId="{2628359D-8097-40DC-9640-2815C5C6128B}" srcOrd="1" destOrd="0" presId="urn:microsoft.com/office/officeart/2018/2/layout/IconCircleList"/>
    <dgm:cxn modelId="{B25BD1B8-CCC5-45F0-967F-516D7A078E3B}" type="presParOf" srcId="{2D8628E9-E8A8-4EC1-8525-C81648BAC3F8}" destId="{23252D8C-6739-4DC1-84F6-0EED4D4C106F}" srcOrd="2" destOrd="0" presId="urn:microsoft.com/office/officeart/2018/2/layout/IconCircleList"/>
    <dgm:cxn modelId="{45FE3AEB-13B9-4332-B207-D447EAA938DE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Left SA in 17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Left SA on 17 April 2024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77 days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7E551-1526-4114-870B-3AC12C2E47EB}">
      <dsp:nvSpPr>
        <dsp:cNvPr id="0" name=""/>
        <dsp:cNvSpPr/>
      </dsp:nvSpPr>
      <dsp:spPr>
        <a:xfrm>
          <a:off x="81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F624-7BB4-4A23-96E7-406AB9D97826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Lightweight</a:t>
          </a:r>
          <a:endParaRPr lang="en-US" sz="1900" kern="1200"/>
        </a:p>
      </dsp:txBody>
      <dsp:txXfrm>
        <a:off x="320238" y="1989706"/>
        <a:ext cx="1800000" cy="720000"/>
      </dsp:txXfrm>
    </dsp:sp>
    <dsp:sp modelId="{72876B17-1D1C-4AED-8AAF-7A77E9F57021}">
      <dsp:nvSpPr>
        <dsp:cNvPr id="0" name=""/>
        <dsp:cNvSpPr/>
      </dsp:nvSpPr>
      <dsp:spPr>
        <a:xfrm>
          <a:off x="293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0E6B-0CCC-4F1F-BD27-84BD0514E892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Powerful</a:t>
          </a:r>
          <a:endParaRPr lang="en-US" sz="1900" kern="1200"/>
        </a:p>
      </dsp:txBody>
      <dsp:txXfrm>
        <a:off x="2435238" y="1989706"/>
        <a:ext cx="1800000" cy="720000"/>
      </dsp:txXfrm>
    </dsp:sp>
    <dsp:sp modelId="{0536736F-4FB0-4EDF-9A6A-B013350913E8}">
      <dsp:nvSpPr>
        <dsp:cNvPr id="0" name=""/>
        <dsp:cNvSpPr/>
      </dsp:nvSpPr>
      <dsp:spPr>
        <a:xfrm>
          <a:off x="504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2A2CB-CD15-441C-8200-D05C710B6E95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Source code editor </a:t>
          </a:r>
          <a:endParaRPr lang="en-US" sz="1900" kern="1200"/>
        </a:p>
      </dsp:txBody>
      <dsp:txXfrm>
        <a:off x="4550238" y="1989706"/>
        <a:ext cx="1800000" cy="720000"/>
      </dsp:txXfrm>
    </dsp:sp>
    <dsp:sp modelId="{74183E9E-F1A5-4FDE-8B64-5A1394299F05}">
      <dsp:nvSpPr>
        <dsp:cNvPr id="0" name=""/>
        <dsp:cNvSpPr/>
      </dsp:nvSpPr>
      <dsp:spPr>
        <a:xfrm>
          <a:off x="716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17F3E-BFCC-4B49-9C0C-8425029219E7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Windows,</a:t>
          </a:r>
          <a:br>
            <a:rPr lang="en-US" sz="1900" b="0" i="0" kern="1200"/>
          </a:br>
          <a:r>
            <a:rPr lang="en-US" sz="1900" b="0" i="0" kern="1200"/>
            <a:t>macOS, Linux</a:t>
          </a:r>
          <a:endParaRPr lang="en-US" sz="1900" kern="1200"/>
        </a:p>
      </dsp:txBody>
      <dsp:txXfrm>
        <a:off x="6665238" y="1989706"/>
        <a:ext cx="1800000" cy="720000"/>
      </dsp:txXfrm>
    </dsp:sp>
    <dsp:sp modelId="{91076732-67D8-49AF-A1A1-4022A8065515}">
      <dsp:nvSpPr>
        <dsp:cNvPr id="0" name=""/>
        <dsp:cNvSpPr/>
      </dsp:nvSpPr>
      <dsp:spPr>
        <a:xfrm>
          <a:off x="927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CA69-F481-42F5-B8F8-F147B0FE1486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Rich ecosystem of</a:t>
          </a:r>
          <a:br>
            <a:rPr lang="en-US" sz="1900" b="0" i="0" kern="1200" dirty="0"/>
          </a:br>
          <a:r>
            <a:rPr lang="en-US" sz="1900" b="0" i="0" kern="1200" dirty="0"/>
            <a:t>extensions</a:t>
          </a:r>
          <a:endParaRPr lang="en-US" sz="1900" kern="1200" dirty="0"/>
        </a:p>
      </dsp:txBody>
      <dsp:txXfrm>
        <a:off x="8780238" y="1989706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389872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585869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523187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 cloud native, </a:t>
          </a:r>
          <a:r>
            <a:rPr lang="en-US" sz="1800" b="1" kern="1200" dirty="0"/>
            <a:t>distributed</a:t>
          </a:r>
          <a:r>
            <a:rPr lang="en-US" sz="1800" kern="1200" dirty="0"/>
            <a:t> apps</a:t>
          </a:r>
        </a:p>
      </dsp:txBody>
      <dsp:txXfrm>
        <a:off x="1523187" y="956957"/>
        <a:ext cx="2199964" cy="933318"/>
      </dsp:txXfrm>
    </dsp:sp>
    <dsp:sp modelId="{7506BF42-C1E2-4F56-9239-9B7D5A2993D9}">
      <dsp:nvSpPr>
        <dsp:cNvPr id="0" name=""/>
        <dsp:cNvSpPr/>
      </dsp:nvSpPr>
      <dsp:spPr>
        <a:xfrm>
          <a:off x="4106479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4302475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5239794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Emphasize scalability, resilience, and </a:t>
          </a:r>
          <a:r>
            <a:rPr lang="en-US" sz="1800" b="1" kern="1200" dirty="0"/>
            <a:t>observability</a:t>
          </a:r>
        </a:p>
      </dsp:txBody>
      <dsp:txXfrm>
        <a:off x="5239794" y="956957"/>
        <a:ext cx="2199964" cy="933318"/>
      </dsp:txXfrm>
    </dsp:sp>
    <dsp:sp modelId="{5FA81A52-37E5-4C80-9B8F-95EC7AB60DFC}">
      <dsp:nvSpPr>
        <dsp:cNvPr id="0" name=""/>
        <dsp:cNvSpPr/>
      </dsp:nvSpPr>
      <dsp:spPr>
        <a:xfrm>
          <a:off x="7823086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8019082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8956401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Standardize</a:t>
          </a:r>
          <a:r>
            <a:rPr lang="en-US" sz="1800" kern="1200" dirty="0"/>
            <a:t> service integration with NuGet packages</a:t>
          </a:r>
        </a:p>
      </dsp:txBody>
      <dsp:txXfrm>
        <a:off x="8956401" y="956957"/>
        <a:ext cx="2199964" cy="933318"/>
      </dsp:txXfrm>
    </dsp:sp>
    <dsp:sp modelId="{8B37C509-089F-447E-98CD-2A0B41BA1F1E}">
      <dsp:nvSpPr>
        <dsp:cNvPr id="0" name=""/>
        <dsp:cNvSpPr/>
      </dsp:nvSpPr>
      <dsp:spPr>
        <a:xfrm>
          <a:off x="389872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585869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1523187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 </a:t>
          </a:r>
          <a:r>
            <a:rPr lang="en-US" sz="1800" b="1" kern="1200" dirty="0"/>
            <a:t>modular</a:t>
          </a:r>
          <a:r>
            <a:rPr lang="en-US" sz="1800" kern="1200" dirty="0"/>
            <a:t> apps with </a:t>
          </a:r>
          <a:r>
            <a:rPr lang="en-US" sz="1800" b="1" kern="1200" dirty="0"/>
            <a:t>microservice</a:t>
          </a:r>
          <a:r>
            <a:rPr lang="en-US" sz="1800" kern="1200" dirty="0"/>
            <a:t> architecture</a:t>
          </a:r>
        </a:p>
      </dsp:txBody>
      <dsp:txXfrm>
        <a:off x="1523187" y="2664605"/>
        <a:ext cx="2199964" cy="933318"/>
      </dsp:txXfrm>
    </dsp:sp>
    <dsp:sp modelId="{42BFBBAB-D670-4A05-89D4-79F0000504AA}">
      <dsp:nvSpPr>
        <dsp:cNvPr id="0" name=""/>
        <dsp:cNvSpPr/>
      </dsp:nvSpPr>
      <dsp:spPr>
        <a:xfrm>
          <a:off x="4106479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4302475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5239794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Simplify </a:t>
          </a:r>
          <a:r>
            <a:rPr lang="en-US" sz="1800" b="1" kern="1200" dirty="0"/>
            <a:t>orchestration</a:t>
          </a:r>
          <a:r>
            <a:rPr lang="en-US" sz="1800" kern="1200" dirty="0"/>
            <a:t> and </a:t>
          </a:r>
          <a:r>
            <a:rPr lang="en-US" sz="1800" b="1" kern="1200" dirty="0"/>
            <a:t>configuration</a:t>
          </a:r>
          <a:r>
            <a:rPr lang="en-US" sz="1800" kern="1200" dirty="0"/>
            <a:t> management</a:t>
          </a:r>
        </a:p>
      </dsp:txBody>
      <dsp:txXfrm>
        <a:off x="5239794" y="2664605"/>
        <a:ext cx="2199964" cy="933318"/>
      </dsp:txXfrm>
    </dsp:sp>
    <dsp:sp modelId="{6BC3AEA7-E66E-466B-BE8A-6C611103A1BC}">
      <dsp:nvSpPr>
        <dsp:cNvPr id="0" name=""/>
        <dsp:cNvSpPr/>
      </dsp:nvSpPr>
      <dsp:spPr>
        <a:xfrm>
          <a:off x="7823086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8019082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8956401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Consistent</a:t>
          </a:r>
          <a:r>
            <a:rPr lang="en-US" sz="1800" kern="1200" dirty="0"/>
            <a:t> tooling across Visual Studio, VS Code, and CLI</a:t>
          </a:r>
        </a:p>
      </dsp:txBody>
      <dsp:txXfrm>
        <a:off x="8956401" y="2664605"/>
        <a:ext cx="2199964" cy="933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DAFD4-F505-42CF-B500-28E047D80CC1}">
      <dsp:nvSpPr>
        <dsp:cNvPr id="0" name=""/>
        <dsp:cNvSpPr/>
      </dsp:nvSpPr>
      <dsp:spPr>
        <a:xfrm>
          <a:off x="197354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CA511-E6D1-47E0-9002-8D766CCAB500}">
      <dsp:nvSpPr>
        <dsp:cNvPr id="0" name=""/>
        <dsp:cNvSpPr/>
      </dsp:nvSpPr>
      <dsp:spPr>
        <a:xfrm>
          <a:off x="388605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8501-92B5-4B41-8438-053BACF11123}">
      <dsp:nvSpPr>
        <dsp:cNvPr id="0" name=""/>
        <dsp:cNvSpPr/>
      </dsp:nvSpPr>
      <dsp:spPr>
        <a:xfrm>
          <a:off x="1303224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Ensures </a:t>
          </a:r>
          <a:r>
            <a:rPr lang="en-US" sz="2100" b="1" kern="1200" dirty="0"/>
            <a:t>consistent</a:t>
          </a:r>
          <a:r>
            <a:rPr lang="en-US" sz="2100" kern="1200" dirty="0"/>
            <a:t> application behavior</a:t>
          </a:r>
        </a:p>
      </dsp:txBody>
      <dsp:txXfrm>
        <a:off x="1303224" y="591268"/>
        <a:ext cx="2146689" cy="910716"/>
      </dsp:txXfrm>
    </dsp:sp>
    <dsp:sp modelId="{38D23899-585B-4B93-BDE2-E96B50B6AD5F}">
      <dsp:nvSpPr>
        <dsp:cNvPr id="0" name=""/>
        <dsp:cNvSpPr/>
      </dsp:nvSpPr>
      <dsp:spPr>
        <a:xfrm>
          <a:off x="3823958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E0F8-9054-475F-8F9E-5E53A84B8111}">
      <dsp:nvSpPr>
        <dsp:cNvPr id="0" name=""/>
        <dsp:cNvSpPr/>
      </dsp:nvSpPr>
      <dsp:spPr>
        <a:xfrm>
          <a:off x="4015209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D3841-EEE1-4531-A7D5-51534301BECB}">
      <dsp:nvSpPr>
        <dsp:cNvPr id="0" name=""/>
        <dsp:cNvSpPr/>
      </dsp:nvSpPr>
      <dsp:spPr>
        <a:xfrm>
          <a:off x="4929828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Lightweight</a:t>
          </a:r>
          <a:r>
            <a:rPr lang="en-US" sz="2100" kern="1200" dirty="0"/>
            <a:t> and efficient</a:t>
          </a:r>
        </a:p>
      </dsp:txBody>
      <dsp:txXfrm>
        <a:off x="4929828" y="591268"/>
        <a:ext cx="2146689" cy="910716"/>
      </dsp:txXfrm>
    </dsp:sp>
    <dsp:sp modelId="{66C65F73-C7DA-4C14-BABB-52BF1EB1B1B8}">
      <dsp:nvSpPr>
        <dsp:cNvPr id="0" name=""/>
        <dsp:cNvSpPr/>
      </dsp:nvSpPr>
      <dsp:spPr>
        <a:xfrm>
          <a:off x="7450562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0F933-65D6-4598-B1B8-A0177A0D22A4}">
      <dsp:nvSpPr>
        <dsp:cNvPr id="0" name=""/>
        <dsp:cNvSpPr/>
      </dsp:nvSpPr>
      <dsp:spPr>
        <a:xfrm>
          <a:off x="7641813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8AC84-8397-4CF8-87FC-FB4EB4BCBB3C}">
      <dsp:nvSpPr>
        <dsp:cNvPr id="0" name=""/>
        <dsp:cNvSpPr/>
      </dsp:nvSpPr>
      <dsp:spPr>
        <a:xfrm>
          <a:off x="8556432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Enhances application </a:t>
          </a:r>
          <a:r>
            <a:rPr lang="en-US" sz="2100" b="1" kern="1200" dirty="0"/>
            <a:t>security</a:t>
          </a:r>
        </a:p>
      </dsp:txBody>
      <dsp:txXfrm>
        <a:off x="8556432" y="591268"/>
        <a:ext cx="2146689" cy="910716"/>
      </dsp:txXfrm>
    </dsp:sp>
    <dsp:sp modelId="{095A499D-F775-40D4-A643-9B4DA8094D13}">
      <dsp:nvSpPr>
        <dsp:cNvPr id="0" name=""/>
        <dsp:cNvSpPr/>
      </dsp:nvSpPr>
      <dsp:spPr>
        <a:xfrm>
          <a:off x="197354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039B2-C165-4148-9079-96C4BCC3C93D}">
      <dsp:nvSpPr>
        <dsp:cNvPr id="0" name=""/>
        <dsp:cNvSpPr/>
      </dsp:nvSpPr>
      <dsp:spPr>
        <a:xfrm>
          <a:off x="388605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C5BF-744F-4194-8C57-688C4DE43FB0}">
      <dsp:nvSpPr>
        <dsp:cNvPr id="0" name=""/>
        <dsp:cNvSpPr/>
      </dsp:nvSpPr>
      <dsp:spPr>
        <a:xfrm>
          <a:off x="1303224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Ideal for </a:t>
          </a:r>
          <a:r>
            <a:rPr lang="en-US" sz="2100" b="1" kern="1200" dirty="0"/>
            <a:t>microservices</a:t>
          </a:r>
          <a:r>
            <a:rPr lang="en-US" sz="2100" kern="1200" dirty="0"/>
            <a:t> architectures</a:t>
          </a:r>
        </a:p>
      </dsp:txBody>
      <dsp:txXfrm>
        <a:off x="1303224" y="2117256"/>
        <a:ext cx="2146689" cy="910716"/>
      </dsp:txXfrm>
    </dsp:sp>
    <dsp:sp modelId="{C0D5B335-C2A7-49B7-911A-4F7DEB7CCAEC}">
      <dsp:nvSpPr>
        <dsp:cNvPr id="0" name=""/>
        <dsp:cNvSpPr/>
      </dsp:nvSpPr>
      <dsp:spPr>
        <a:xfrm>
          <a:off x="3823958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ACC89-2D0F-4378-9B6D-48E87A6C5602}">
      <dsp:nvSpPr>
        <dsp:cNvPr id="0" name=""/>
        <dsp:cNvSpPr/>
      </dsp:nvSpPr>
      <dsp:spPr>
        <a:xfrm>
          <a:off x="4015209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30A92-B94C-465B-BE45-54F674857DD1}">
      <dsp:nvSpPr>
        <dsp:cNvPr id="0" name=""/>
        <dsp:cNvSpPr/>
      </dsp:nvSpPr>
      <dsp:spPr>
        <a:xfrm>
          <a:off x="4929828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Supported by a robust community and ecosystem</a:t>
          </a:r>
        </a:p>
      </dsp:txBody>
      <dsp:txXfrm>
        <a:off x="4929828" y="2117256"/>
        <a:ext cx="2146689" cy="910716"/>
      </dsp:txXfrm>
    </dsp:sp>
    <dsp:sp modelId="{FA105795-BEE9-4DD9-A94D-42FC10634F9E}">
      <dsp:nvSpPr>
        <dsp:cNvPr id="0" name=""/>
        <dsp:cNvSpPr/>
      </dsp:nvSpPr>
      <dsp:spPr>
        <a:xfrm>
          <a:off x="7450562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D0E2B-D314-4A46-9EC6-D9E4A360F4DE}">
      <dsp:nvSpPr>
        <dsp:cNvPr id="0" name=""/>
        <dsp:cNvSpPr/>
      </dsp:nvSpPr>
      <dsp:spPr>
        <a:xfrm>
          <a:off x="7641813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7B07-6837-4B42-AC1B-66CABEDAB10C}">
      <dsp:nvSpPr>
        <dsp:cNvPr id="0" name=""/>
        <dsp:cNvSpPr/>
      </dsp:nvSpPr>
      <dsp:spPr>
        <a:xfrm>
          <a:off x="8556432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Runs seamlessly across </a:t>
          </a:r>
          <a:r>
            <a:rPr lang="en-US" sz="2100" b="1" kern="1200" dirty="0"/>
            <a:t>different platforms</a:t>
          </a:r>
        </a:p>
      </dsp:txBody>
      <dsp:txXfrm>
        <a:off x="8556432" y="2117256"/>
        <a:ext cx="2146689" cy="9107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1023737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1164774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839258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Cloud-ready stack for building distributed, cloud-native applications with .NET</a:t>
          </a:r>
        </a:p>
      </dsp:txBody>
      <dsp:txXfrm>
        <a:off x="1839258" y="56439"/>
        <a:ext cx="1583070" cy="671605"/>
      </dsp:txXfrm>
    </dsp:sp>
    <dsp:sp modelId="{7506BF42-C1E2-4F56-9239-9B7D5A2993D9}">
      <dsp:nvSpPr>
        <dsp:cNvPr id="0" name=""/>
        <dsp:cNvSpPr/>
      </dsp:nvSpPr>
      <dsp:spPr>
        <a:xfrm>
          <a:off x="3698166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3839203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4513687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Emphasizes scalability, resilience, and observability</a:t>
          </a:r>
        </a:p>
      </dsp:txBody>
      <dsp:txXfrm>
        <a:off x="4513687" y="56439"/>
        <a:ext cx="1583070" cy="671605"/>
      </dsp:txXfrm>
    </dsp:sp>
    <dsp:sp modelId="{5FA81A52-37E5-4C80-9B8F-95EC7AB60DFC}">
      <dsp:nvSpPr>
        <dsp:cNvPr id="0" name=""/>
        <dsp:cNvSpPr/>
      </dsp:nvSpPr>
      <dsp:spPr>
        <a:xfrm>
          <a:off x="6372596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6513633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7188117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Utilizes NuGet packages for standardized integration of cloud services like databases and messaging</a:t>
          </a:r>
        </a:p>
      </dsp:txBody>
      <dsp:txXfrm>
        <a:off x="7188117" y="56439"/>
        <a:ext cx="1583070" cy="671605"/>
      </dsp:txXfrm>
    </dsp:sp>
    <dsp:sp modelId="{8B37C509-089F-447E-98CD-2A0B41BA1F1E}">
      <dsp:nvSpPr>
        <dsp:cNvPr id="0" name=""/>
        <dsp:cNvSpPr/>
      </dsp:nvSpPr>
      <dsp:spPr>
        <a:xfrm>
          <a:off x="1023737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1164774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1839258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Supports microservices architecture for modular application development</a:t>
          </a:r>
        </a:p>
      </dsp:txBody>
      <dsp:txXfrm>
        <a:off x="1839258" y="1026280"/>
        <a:ext cx="1583070" cy="671605"/>
      </dsp:txXfrm>
    </dsp:sp>
    <dsp:sp modelId="{42BFBBAB-D670-4A05-89D4-79F0000504AA}">
      <dsp:nvSpPr>
        <dsp:cNvPr id="0" name=""/>
        <dsp:cNvSpPr/>
      </dsp:nvSpPr>
      <dsp:spPr>
        <a:xfrm>
          <a:off x="3698166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3839203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4513687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Simplifies application orchestration and configuration management</a:t>
          </a:r>
        </a:p>
      </dsp:txBody>
      <dsp:txXfrm>
        <a:off x="4513687" y="1026280"/>
        <a:ext cx="1583070" cy="671605"/>
      </dsp:txXfrm>
    </dsp:sp>
    <dsp:sp modelId="{6BC3AEA7-E66E-466B-BE8A-6C611103A1BC}">
      <dsp:nvSpPr>
        <dsp:cNvPr id="0" name=""/>
        <dsp:cNvSpPr/>
      </dsp:nvSpPr>
      <dsp:spPr>
        <a:xfrm>
          <a:off x="6372596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6513633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7188117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consistent tooling across Visual Studio, VS Code, and CLI for seamless development</a:t>
          </a:r>
        </a:p>
      </dsp:txBody>
      <dsp:txXfrm>
        <a:off x="7188117" y="1026280"/>
        <a:ext cx="1583070" cy="671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3EC80E-CE8F-A555-0F6C-1423889A42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951AB-6335-1CFC-64DE-8E8404F80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F8C90-0C91-5A4E-8AE8-97E0E6617A11}" type="datetimeFigureOut">
              <a:rPr lang="en-US" smtClean="0"/>
              <a:t>6/29/24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BDDE6-400E-ED7E-0408-443748B54D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960A3-0EC0-0C3E-2A15-B7006E9910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E9940-501D-7742-83AC-8FD94B90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3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-88900" y="6400800"/>
            <a:ext cx="12445999" cy="647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5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5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-127000" y="6400800"/>
            <a:ext cx="12522199" cy="62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-101600" y="6400800"/>
            <a:ext cx="12395199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8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3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2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 userDrawn="1"/>
        </p:nvSpPr>
        <p:spPr>
          <a:xfrm>
            <a:off x="-114300" y="6400800"/>
            <a:ext cx="1243329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4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6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2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-114300" y="6400800"/>
            <a:ext cx="12407899" cy="5460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6/29/24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7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svg"/><Relationship Id="rId7" Type="http://schemas.openxmlformats.org/officeDocument/2006/relationships/image" Target="../media/image9.sv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45.svg"/><Relationship Id="rId5" Type="http://schemas.openxmlformats.org/officeDocument/2006/relationships/image" Target="../media/image41.sv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svg"/><Relationship Id="rId7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bblenauts.fandom.com/wiki/Tunnel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19FB2C53-07D6-944D-0DC0-C908DB8AF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21D57-6F94-3D94-5C2D-81E66853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05640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Exploring the Exciting World of Modern .NET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A1427-2A6F-3F02-66B0-277D097CB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Matthew Leibowitz</a:t>
            </a:r>
            <a:br>
              <a:rPr lang="en-US" sz="2000"/>
            </a:br>
            <a:r>
              <a:rPr lang="en-US" sz="2000"/>
              <a:t>@mattleibow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4547C9-98D7-BA25-A462-ADDB3A4D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5824" y="2249424"/>
            <a:ext cx="2057400" cy="698500"/>
          </a:xfrm>
          <a:prstGeom prst="rect">
            <a:avLst/>
          </a:prstGeom>
          <a:effectLst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1C2AB9-E13B-45FE-634E-226A748ED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342772" y="4241790"/>
            <a:ext cx="990618" cy="1001505"/>
          </a:xfrm>
          <a:prstGeom prst="rect">
            <a:avLst/>
          </a:prstGeom>
          <a:effectLst>
            <a:outerShdw blurRad="127000" dir="2700000" sy="-23000" kx="-800400" algn="bl" rotWithShape="0">
              <a:prstClr val="black">
                <a:alpha val="7014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EB3E255-7B7C-0A2A-88A5-FCF165739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29401" y="3115812"/>
            <a:ext cx="2031999" cy="2679700"/>
          </a:xfrm>
          <a:prstGeom prst="rect">
            <a:avLst/>
          </a:prstGeom>
          <a:effectLst>
            <a:outerShdw blurRad="128735" dir="2700000" sy="-23000" kx="-800400" algn="bl" rotWithShape="0">
              <a:prstClr val="black">
                <a:alpha val="7319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9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221 0.05532 C -0.9431 0.08449 -0.91979 0.10277 -0.86276 0.11157 C -0.8056 0.12037 -0.68242 0.11875 -0.6095 0.10833 C -0.5362 0.09768 -0.49232 0.06226 -0.4237 0.04768 C -0.35534 0.0331 -0.26094 -0.01829 -0.19883 0.0206 C -0.13685 0.05972 -0.14479 0.07847 -0.03672 0.07847 C 0.06719 0.07847 0.01315 0.03402 0.10808 0.03402 C 0.16198 0.03402 0.16693 0.04606 0.1711 0.05532 " pathEditMode="relative" rAng="0" ptsTypes="AAAAAAAA">
                                      <p:cBhvr>
                                        <p:cTn id="6" dur="10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59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4.81481E-6 C 0.00182 -0.0088 0.01107 -0.09954 0.03477 -0.09352 C 0.07057 -0.0845 0.0849 -0.02038 0.11797 -0.0845 C 0.13867 -0.12246 0.16341 -0.21899 0.18125 -0.21598 C 0.22175 -0.21297 0.2306 -0.11343 0.2306 -0.02385 C 0.23138 0.10509 0.17852 0.2125 0.11406 0.22476 C 0.04896 0.23356 -0.00469 0.09675 -1.25E-6 4.81481E-6 Z " pathEditMode="relative" rAng="0" ptsTypes="AAAAAAA"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54B4AE6-8E2E-BB9A-8D91-9C667A5B83BF}"/>
              </a:ext>
            </a:extLst>
          </p:cNvPr>
          <p:cNvGrpSpPr/>
          <p:nvPr/>
        </p:nvGrpSpPr>
        <p:grpSpPr>
          <a:xfrm>
            <a:off x="293686" y="1580071"/>
            <a:ext cx="11604627" cy="3536041"/>
            <a:chOff x="293687" y="2017718"/>
            <a:chExt cx="11604627" cy="353604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780F90C-74C0-DAEF-5A23-4AE8770EE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120" y="2017718"/>
              <a:ext cx="3108960" cy="3536041"/>
            </a:xfrm>
            <a:prstGeom prst="roundRect">
              <a:avLst>
                <a:gd name="adj" fmla="val 2796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HTML, JS, CSS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947D4-430D-0868-DCB2-734DDAA8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631717" y="4782270"/>
              <a:ext cx="252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Websites and PWAs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F5DBD-B13E-53F3-5422-72E53883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415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 + .NET MAUI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61C2D-BD34-99BF-B841-8159909A3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2590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Hybrid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C14C056-6A0A-503C-0EFF-947C32D0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9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.NET MAUI, </a:t>
              </a: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WinUI</a:t>
              </a: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, WPF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XAML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380850-86AC-4664-A6CC-2140F48F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4594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Native</a:t>
              </a:r>
            </a:p>
          </p:txBody>
        </p:sp>
        <p:sp>
          <p:nvSpPr>
            <p:cNvPr id="10" name="Rectangle: Rounded Corners 12">
              <a:extLst>
                <a:ext uri="{FF2B5EF4-FFF2-40B4-BE49-F238E27FC236}">
                  <a16:creationId xmlns:a16="http://schemas.microsoft.com/office/drawing/2014/main" id="{E89DF28E-F614-F9BE-71DA-CF121735D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7" y="3463896"/>
              <a:ext cx="11604626" cy="52120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3000">
                  <a:schemeClr val="tx1">
                    <a:lumMod val="60000"/>
                    <a:lumOff val="40000"/>
                  </a:schemeClr>
                </a:gs>
                <a:gs pos="1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D1A5338-324A-61B0-C2A8-1F1C98F0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29422" y="3724500"/>
              <a:ext cx="9133157" cy="0"/>
            </a:xfrm>
            <a:prstGeom prst="straightConnector1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0"/>
            </a:gradFill>
            <a:ln w="19050" cap="flat" cmpd="sng" algn="ctr">
              <a:solidFill>
                <a:srgbClr val="000000"/>
              </a:solidFill>
              <a:prstDash val="solid"/>
              <a:headEnd type="arrow" w="lg" len="sm"/>
              <a:tailEnd type="arrow" w="lg" len="sm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FD9412-D8B1-5175-F637-B35F3498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8" y="3538295"/>
              <a:ext cx="2018551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Reach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176ED3-25EC-8F71-936D-2460340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35970" y="3538295"/>
              <a:ext cx="1362344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172">
                        <a:srgbClr val="000000"/>
                      </a:gs>
                      <a:gs pos="14943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Depth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4D9A-2E2C-B4D1-ED73-B4799980D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9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5911B6-185E-3850-CF2F-4B78216EC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3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76089A-03D3-72EF-3D30-4034C31BE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77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Graphic 14">
              <a:extLst>
                <a:ext uri="{FF2B5EF4-FFF2-40B4-BE49-F238E27FC236}">
                  <a16:creationId xmlns:a16="http://schemas.microsoft.com/office/drawing/2014/main" id="{F9A2159B-127D-0EDA-3EFB-C6F067543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5062" y="3423162"/>
              <a:ext cx="602676" cy="602676"/>
            </a:xfrm>
            <a:prstGeom prst="rect">
              <a:avLst/>
            </a:prstGeom>
          </p:spPr>
        </p:pic>
        <p:sp>
          <p:nvSpPr>
            <p:cNvPr id="18" name="Graphic 13">
              <a:extLst>
                <a:ext uri="{FF2B5EF4-FFF2-40B4-BE49-F238E27FC236}">
                  <a16:creationId xmlns:a16="http://schemas.microsoft.com/office/drawing/2014/main" id="{A57CF963-5DA4-CA20-AE70-CF7707ABD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0235" y="3469434"/>
              <a:ext cx="531531" cy="510132"/>
            </a:xfrm>
            <a:custGeom>
              <a:avLst/>
              <a:gdLst>
                <a:gd name="connsiteX0" fmla="*/ 314350 w 498565"/>
                <a:gd name="connsiteY0" fmla="*/ 5410 h 478493"/>
                <a:gd name="connsiteX1" fmla="*/ 312436 w 498565"/>
                <a:gd name="connsiteY1" fmla="*/ 3757 h 478493"/>
                <a:gd name="connsiteX2" fmla="*/ 287909 w 498565"/>
                <a:gd name="connsiteY2" fmla="*/ 5410 h 478493"/>
                <a:gd name="connsiteX3" fmla="*/ 286236 w 498565"/>
                <a:gd name="connsiteY3" fmla="*/ 7301 h 478493"/>
                <a:gd name="connsiteX4" fmla="*/ 287909 w 498565"/>
                <a:gd name="connsiteY4" fmla="*/ 31531 h 478493"/>
                <a:gd name="connsiteX5" fmla="*/ 337055 w 498565"/>
                <a:gd name="connsiteY5" fmla="*/ 80038 h 478493"/>
                <a:gd name="connsiteX6" fmla="*/ 162034 w 498565"/>
                <a:gd name="connsiteY6" fmla="*/ 80038 h 478493"/>
                <a:gd name="connsiteX7" fmla="*/ 156222 w 498565"/>
                <a:gd name="connsiteY7" fmla="*/ 80140 h 478493"/>
                <a:gd name="connsiteX8" fmla="*/ 0 w 498565"/>
                <a:gd name="connsiteY8" fmla="*/ 240115 h 478493"/>
                <a:gd name="connsiteX9" fmla="*/ 42171 w 498565"/>
                <a:gd name="connsiteY9" fmla="*/ 347833 h 478493"/>
                <a:gd name="connsiteX10" fmla="*/ 43975 w 498565"/>
                <a:gd name="connsiteY10" fmla="*/ 349538 h 478493"/>
                <a:gd name="connsiteX11" fmla="*/ 56089 w 498565"/>
                <a:gd name="connsiteY11" fmla="*/ 353938 h 478493"/>
                <a:gd name="connsiteX12" fmla="*/ 74785 w 498565"/>
                <a:gd name="connsiteY12" fmla="*/ 335468 h 478493"/>
                <a:gd name="connsiteX13" fmla="*/ 70889 w 498565"/>
                <a:gd name="connsiteY13" fmla="*/ 324181 h 478493"/>
                <a:gd name="connsiteX14" fmla="*/ 65920 w 498565"/>
                <a:gd name="connsiteY14" fmla="*/ 318520 h 478493"/>
                <a:gd name="connsiteX15" fmla="*/ 37392 w 498565"/>
                <a:gd name="connsiteY15" fmla="*/ 240115 h 478493"/>
                <a:gd name="connsiteX16" fmla="*/ 162034 w 498565"/>
                <a:gd name="connsiteY16" fmla="*/ 116979 h 478493"/>
                <a:gd name="connsiteX17" fmla="*/ 333565 w 498565"/>
                <a:gd name="connsiteY17" fmla="*/ 116979 h 478493"/>
                <a:gd name="connsiteX18" fmla="*/ 287909 w 498565"/>
                <a:gd name="connsiteY18" fmla="*/ 162137 h 478493"/>
                <a:gd name="connsiteX19" fmla="*/ 286236 w 498565"/>
                <a:gd name="connsiteY19" fmla="*/ 164028 h 478493"/>
                <a:gd name="connsiteX20" fmla="*/ 287909 w 498565"/>
                <a:gd name="connsiteY20" fmla="*/ 188258 h 478493"/>
                <a:gd name="connsiteX21" fmla="*/ 314350 w 498565"/>
                <a:gd name="connsiteY21" fmla="*/ 188258 h 478493"/>
                <a:gd name="connsiteX22" fmla="*/ 393672 w 498565"/>
                <a:gd name="connsiteY22" fmla="*/ 109894 h 478493"/>
                <a:gd name="connsiteX23" fmla="*/ 395345 w 498565"/>
                <a:gd name="connsiteY23" fmla="*/ 108003 h 478493"/>
                <a:gd name="connsiteX24" fmla="*/ 393672 w 498565"/>
                <a:gd name="connsiteY24" fmla="*/ 83773 h 478493"/>
                <a:gd name="connsiteX25" fmla="*/ 314350 w 498565"/>
                <a:gd name="connsiteY25" fmla="*/ 5410 h 478493"/>
                <a:gd name="connsiteX26" fmla="*/ 454442 w 498565"/>
                <a:gd name="connsiteY26" fmla="*/ 130569 h 478493"/>
                <a:gd name="connsiteX27" fmla="*/ 442476 w 498565"/>
                <a:gd name="connsiteY27" fmla="*/ 126292 h 478493"/>
                <a:gd name="connsiteX28" fmla="*/ 423780 w 498565"/>
                <a:gd name="connsiteY28" fmla="*/ 144762 h 478493"/>
                <a:gd name="connsiteX29" fmla="*/ 428245 w 498565"/>
                <a:gd name="connsiteY29" fmla="*/ 156730 h 478493"/>
                <a:gd name="connsiteX30" fmla="*/ 461173 w 498565"/>
                <a:gd name="connsiteY30" fmla="*/ 240115 h 478493"/>
                <a:gd name="connsiteX31" fmla="*/ 336531 w 498565"/>
                <a:gd name="connsiteY31" fmla="*/ 363253 h 478493"/>
                <a:gd name="connsiteX32" fmla="*/ 163479 w 498565"/>
                <a:gd name="connsiteY32" fmla="*/ 363253 h 478493"/>
                <a:gd name="connsiteX33" fmla="*/ 210978 w 498565"/>
                <a:gd name="connsiteY33" fmla="*/ 316358 h 478493"/>
                <a:gd name="connsiteX34" fmla="*/ 212800 w 498565"/>
                <a:gd name="connsiteY34" fmla="*/ 314267 h 478493"/>
                <a:gd name="connsiteX35" fmla="*/ 212650 w 498565"/>
                <a:gd name="connsiteY35" fmla="*/ 292126 h 478493"/>
                <a:gd name="connsiteX36" fmla="*/ 210978 w 498565"/>
                <a:gd name="connsiteY36" fmla="*/ 290235 h 478493"/>
                <a:gd name="connsiteX37" fmla="*/ 208861 w 498565"/>
                <a:gd name="connsiteY37" fmla="*/ 288433 h 478493"/>
                <a:gd name="connsiteX38" fmla="*/ 186451 w 498565"/>
                <a:gd name="connsiteY38" fmla="*/ 288583 h 478493"/>
                <a:gd name="connsiteX39" fmla="*/ 184537 w 498565"/>
                <a:gd name="connsiteY39" fmla="*/ 290235 h 478493"/>
                <a:gd name="connsiteX40" fmla="*/ 105215 w 498565"/>
                <a:gd name="connsiteY40" fmla="*/ 368599 h 478493"/>
                <a:gd name="connsiteX41" fmla="*/ 103391 w 498565"/>
                <a:gd name="connsiteY41" fmla="*/ 370688 h 478493"/>
                <a:gd name="connsiteX42" fmla="*/ 103542 w 498565"/>
                <a:gd name="connsiteY42" fmla="*/ 392828 h 478493"/>
                <a:gd name="connsiteX43" fmla="*/ 105215 w 498565"/>
                <a:gd name="connsiteY43" fmla="*/ 394720 h 478493"/>
                <a:gd name="connsiteX44" fmla="*/ 184537 w 498565"/>
                <a:gd name="connsiteY44" fmla="*/ 473083 h 478493"/>
                <a:gd name="connsiteX45" fmla="*/ 186634 w 498565"/>
                <a:gd name="connsiteY45" fmla="*/ 474872 h 478493"/>
                <a:gd name="connsiteX46" fmla="*/ 210978 w 498565"/>
                <a:gd name="connsiteY46" fmla="*/ 473083 h 478493"/>
                <a:gd name="connsiteX47" fmla="*/ 212650 w 498565"/>
                <a:gd name="connsiteY47" fmla="*/ 448854 h 478493"/>
                <a:gd name="connsiteX48" fmla="*/ 210978 w 498565"/>
                <a:gd name="connsiteY48" fmla="*/ 446962 h 478493"/>
                <a:gd name="connsiteX49" fmla="*/ 163629 w 498565"/>
                <a:gd name="connsiteY49" fmla="*/ 400192 h 478493"/>
                <a:gd name="connsiteX50" fmla="*/ 336531 w 498565"/>
                <a:gd name="connsiteY50" fmla="*/ 400192 h 478493"/>
                <a:gd name="connsiteX51" fmla="*/ 342342 w 498565"/>
                <a:gd name="connsiteY51" fmla="*/ 400092 h 478493"/>
                <a:gd name="connsiteX52" fmla="*/ 498565 w 498565"/>
                <a:gd name="connsiteY52" fmla="*/ 240115 h 478493"/>
                <a:gd name="connsiteX53" fmla="*/ 456259 w 498565"/>
                <a:gd name="connsiteY53" fmla="*/ 132252 h 478493"/>
                <a:gd name="connsiteX54" fmla="*/ 454442 w 498565"/>
                <a:gd name="connsiteY54" fmla="*/ 130569 h 4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8565" h="478493">
                  <a:moveTo>
                    <a:pt x="314350" y="5410"/>
                  </a:moveTo>
                  <a:lnTo>
                    <a:pt x="312436" y="3757"/>
                  </a:lnTo>
                  <a:cubicBezTo>
                    <a:pt x="305107" y="-1753"/>
                    <a:pt x="294602" y="-1202"/>
                    <a:pt x="287909" y="5410"/>
                  </a:cubicBezTo>
                  <a:lnTo>
                    <a:pt x="286236" y="7301"/>
                  </a:lnTo>
                  <a:cubicBezTo>
                    <a:pt x="280660" y="14541"/>
                    <a:pt x="281216" y="24919"/>
                    <a:pt x="287909" y="31531"/>
                  </a:cubicBezTo>
                  <a:lnTo>
                    <a:pt x="337055" y="80038"/>
                  </a:lnTo>
                  <a:lnTo>
                    <a:pt x="162034" y="80038"/>
                  </a:lnTo>
                  <a:lnTo>
                    <a:pt x="156222" y="80140"/>
                  </a:lnTo>
                  <a:cubicBezTo>
                    <a:pt x="69425" y="83162"/>
                    <a:pt x="0" y="153630"/>
                    <a:pt x="0" y="240115"/>
                  </a:cubicBezTo>
                  <a:cubicBezTo>
                    <a:pt x="0" y="281597"/>
                    <a:pt x="15972" y="319396"/>
                    <a:pt x="42171" y="347833"/>
                  </a:cubicBezTo>
                  <a:lnTo>
                    <a:pt x="43975" y="349538"/>
                  </a:lnTo>
                  <a:cubicBezTo>
                    <a:pt x="47238" y="352282"/>
                    <a:pt x="51468" y="353938"/>
                    <a:pt x="56089" y="353938"/>
                  </a:cubicBezTo>
                  <a:cubicBezTo>
                    <a:pt x="66414" y="353938"/>
                    <a:pt x="74785" y="345669"/>
                    <a:pt x="74785" y="335468"/>
                  </a:cubicBezTo>
                  <a:cubicBezTo>
                    <a:pt x="74785" y="331218"/>
                    <a:pt x="73331" y="327302"/>
                    <a:pt x="70889" y="324181"/>
                  </a:cubicBezTo>
                  <a:lnTo>
                    <a:pt x="65920" y="318520"/>
                  </a:lnTo>
                  <a:cubicBezTo>
                    <a:pt x="48100" y="297223"/>
                    <a:pt x="37392" y="269905"/>
                    <a:pt x="37392" y="240115"/>
                  </a:cubicBezTo>
                  <a:cubicBezTo>
                    <a:pt x="37392" y="172109"/>
                    <a:pt x="93196" y="116979"/>
                    <a:pt x="162034" y="116979"/>
                  </a:cubicBezTo>
                  <a:lnTo>
                    <a:pt x="333565" y="116979"/>
                  </a:lnTo>
                  <a:lnTo>
                    <a:pt x="287909" y="162137"/>
                  </a:lnTo>
                  <a:lnTo>
                    <a:pt x="286236" y="164028"/>
                  </a:lnTo>
                  <a:cubicBezTo>
                    <a:pt x="280660" y="171268"/>
                    <a:pt x="281216" y="181646"/>
                    <a:pt x="287909" y="188258"/>
                  </a:cubicBezTo>
                  <a:cubicBezTo>
                    <a:pt x="295210" y="195471"/>
                    <a:pt x="307049" y="195471"/>
                    <a:pt x="314350" y="188258"/>
                  </a:cubicBezTo>
                  <a:lnTo>
                    <a:pt x="393672" y="109894"/>
                  </a:lnTo>
                  <a:lnTo>
                    <a:pt x="395345" y="108003"/>
                  </a:lnTo>
                  <a:cubicBezTo>
                    <a:pt x="400921" y="100763"/>
                    <a:pt x="400363" y="90385"/>
                    <a:pt x="393672" y="83773"/>
                  </a:cubicBezTo>
                  <a:lnTo>
                    <a:pt x="314350" y="5410"/>
                  </a:lnTo>
                  <a:close/>
                  <a:moveTo>
                    <a:pt x="454442" y="130569"/>
                  </a:moveTo>
                  <a:cubicBezTo>
                    <a:pt x="451199" y="127899"/>
                    <a:pt x="447028" y="126292"/>
                    <a:pt x="442476" y="126292"/>
                  </a:cubicBezTo>
                  <a:cubicBezTo>
                    <a:pt x="432151" y="126292"/>
                    <a:pt x="423780" y="134562"/>
                    <a:pt x="423780" y="144762"/>
                  </a:cubicBezTo>
                  <a:cubicBezTo>
                    <a:pt x="423780" y="149343"/>
                    <a:pt x="425468" y="153535"/>
                    <a:pt x="428245" y="156730"/>
                  </a:cubicBezTo>
                  <a:cubicBezTo>
                    <a:pt x="448689" y="178664"/>
                    <a:pt x="461173" y="207951"/>
                    <a:pt x="461173" y="240115"/>
                  </a:cubicBezTo>
                  <a:cubicBezTo>
                    <a:pt x="461173" y="308123"/>
                    <a:pt x="405368" y="363253"/>
                    <a:pt x="336531" y="363253"/>
                  </a:cubicBezTo>
                  <a:lnTo>
                    <a:pt x="163479" y="363253"/>
                  </a:lnTo>
                  <a:lnTo>
                    <a:pt x="210978" y="316358"/>
                  </a:lnTo>
                  <a:lnTo>
                    <a:pt x="212800" y="314267"/>
                  </a:lnTo>
                  <a:cubicBezTo>
                    <a:pt x="217721" y="307701"/>
                    <a:pt x="217671" y="298644"/>
                    <a:pt x="212650" y="292126"/>
                  </a:cubicBezTo>
                  <a:lnTo>
                    <a:pt x="210978" y="290235"/>
                  </a:lnTo>
                  <a:lnTo>
                    <a:pt x="208861" y="288433"/>
                  </a:lnTo>
                  <a:cubicBezTo>
                    <a:pt x="202215" y="283575"/>
                    <a:pt x="193047" y="283624"/>
                    <a:pt x="186451" y="288583"/>
                  </a:cubicBezTo>
                  <a:lnTo>
                    <a:pt x="184537" y="290235"/>
                  </a:lnTo>
                  <a:lnTo>
                    <a:pt x="105215" y="368599"/>
                  </a:lnTo>
                  <a:lnTo>
                    <a:pt x="103391" y="370688"/>
                  </a:lnTo>
                  <a:cubicBezTo>
                    <a:pt x="98472" y="377254"/>
                    <a:pt x="98522" y="386314"/>
                    <a:pt x="103542" y="392828"/>
                  </a:cubicBezTo>
                  <a:lnTo>
                    <a:pt x="105215" y="394720"/>
                  </a:lnTo>
                  <a:lnTo>
                    <a:pt x="184537" y="473083"/>
                  </a:lnTo>
                  <a:lnTo>
                    <a:pt x="186634" y="474872"/>
                  </a:lnTo>
                  <a:cubicBezTo>
                    <a:pt x="193953" y="480238"/>
                    <a:pt x="204339" y="479642"/>
                    <a:pt x="210978" y="473083"/>
                  </a:cubicBezTo>
                  <a:cubicBezTo>
                    <a:pt x="217671" y="466472"/>
                    <a:pt x="218227" y="456093"/>
                    <a:pt x="212650" y="448854"/>
                  </a:cubicBezTo>
                  <a:lnTo>
                    <a:pt x="210978" y="446962"/>
                  </a:lnTo>
                  <a:lnTo>
                    <a:pt x="163629" y="400192"/>
                  </a:lnTo>
                  <a:lnTo>
                    <a:pt x="336531" y="400192"/>
                  </a:lnTo>
                  <a:lnTo>
                    <a:pt x="342342" y="400092"/>
                  </a:lnTo>
                  <a:cubicBezTo>
                    <a:pt x="429140" y="397069"/>
                    <a:pt x="498565" y="326602"/>
                    <a:pt x="498565" y="240115"/>
                  </a:cubicBezTo>
                  <a:cubicBezTo>
                    <a:pt x="498565" y="198563"/>
                    <a:pt x="482539" y="160706"/>
                    <a:pt x="456259" y="132252"/>
                  </a:cubicBezTo>
                  <a:lnTo>
                    <a:pt x="454442" y="130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</p:txBody>
        </p:sp>
        <p:sp>
          <p:nvSpPr>
            <p:cNvPr id="19" name="Graphic 23">
              <a:extLst>
                <a:ext uri="{FF2B5EF4-FFF2-40B4-BE49-F238E27FC236}">
                  <a16:creationId xmlns:a16="http://schemas.microsoft.com/office/drawing/2014/main" id="{E0FD46AF-026B-7606-EC84-BB6602F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0957" y="3430221"/>
              <a:ext cx="629286" cy="588559"/>
            </a:xfrm>
            <a:custGeom>
              <a:avLst/>
              <a:gdLst>
                <a:gd name="connsiteX0" fmla="*/ 514915 w 518508"/>
                <a:gd name="connsiteY0" fmla="*/ 134249 h 419189"/>
                <a:gd name="connsiteX1" fmla="*/ 413965 w 518508"/>
                <a:gd name="connsiteY1" fmla="*/ 295831 h 419189"/>
                <a:gd name="connsiteX2" fmla="*/ 220179 w 518508"/>
                <a:gd name="connsiteY2" fmla="*/ 360751 h 419189"/>
                <a:gd name="connsiteX3" fmla="*/ 177098 w 518508"/>
                <a:gd name="connsiteY3" fmla="*/ 358412 h 419189"/>
                <a:gd name="connsiteX4" fmla="*/ 67296 w 518508"/>
                <a:gd name="connsiteY4" fmla="*/ 247081 h 419189"/>
                <a:gd name="connsiteX5" fmla="*/ 104911 w 518508"/>
                <a:gd name="connsiteY5" fmla="*/ 166906 h 419189"/>
                <a:gd name="connsiteX6" fmla="*/ 284801 w 518508"/>
                <a:gd name="connsiteY6" fmla="*/ 165769 h 419189"/>
                <a:gd name="connsiteX7" fmla="*/ 323679 w 518508"/>
                <a:gd name="connsiteY7" fmla="*/ 245459 h 419189"/>
                <a:gd name="connsiteX8" fmla="*/ 296090 w 518508"/>
                <a:gd name="connsiteY8" fmla="*/ 281625 h 419189"/>
                <a:gd name="connsiteX9" fmla="*/ 266398 w 518508"/>
                <a:gd name="connsiteY9" fmla="*/ 251334 h 419189"/>
                <a:gd name="connsiteX10" fmla="*/ 266398 w 518508"/>
                <a:gd name="connsiteY10" fmla="*/ 203016 h 419189"/>
                <a:gd name="connsiteX11" fmla="*/ 233570 w 518508"/>
                <a:gd name="connsiteY11" fmla="*/ 173394 h 419189"/>
                <a:gd name="connsiteX12" fmla="*/ 188289 w 518508"/>
                <a:gd name="connsiteY12" fmla="*/ 173394 h 419189"/>
                <a:gd name="connsiteX13" fmla="*/ 121828 w 518508"/>
                <a:gd name="connsiteY13" fmla="*/ 205246 h 419189"/>
                <a:gd name="connsiteX14" fmla="*/ 144548 w 518508"/>
                <a:gd name="connsiteY14" fmla="*/ 302864 h 419189"/>
                <a:gd name="connsiteX15" fmla="*/ 175492 w 518508"/>
                <a:gd name="connsiteY15" fmla="*/ 313541 h 419189"/>
                <a:gd name="connsiteX16" fmla="*/ 246507 w 518508"/>
                <a:gd name="connsiteY16" fmla="*/ 290883 h 419189"/>
                <a:gd name="connsiteX17" fmla="*/ 248091 w 518508"/>
                <a:gd name="connsiteY17" fmla="*/ 288771 h 419189"/>
                <a:gd name="connsiteX18" fmla="*/ 249676 w 518508"/>
                <a:gd name="connsiteY18" fmla="*/ 291116 h 419189"/>
                <a:gd name="connsiteX19" fmla="*/ 297222 w 518508"/>
                <a:gd name="connsiteY19" fmla="*/ 311368 h 419189"/>
                <a:gd name="connsiteX20" fmla="*/ 355441 w 518508"/>
                <a:gd name="connsiteY20" fmla="*/ 252606 h 419189"/>
                <a:gd name="connsiteX21" fmla="*/ 350750 w 518508"/>
                <a:gd name="connsiteY21" fmla="*/ 215260 h 419189"/>
                <a:gd name="connsiteX22" fmla="*/ 287876 w 518508"/>
                <a:gd name="connsiteY22" fmla="*/ 129522 h 419189"/>
                <a:gd name="connsiteX23" fmla="*/ 75110 w 518508"/>
                <a:gd name="connsiteY23" fmla="*/ 150367 h 419189"/>
                <a:gd name="connsiteX24" fmla="*/ 34472 w 518508"/>
                <a:gd name="connsiteY24" fmla="*/ 246246 h 419189"/>
                <a:gd name="connsiteX25" fmla="*/ 81146 w 518508"/>
                <a:gd name="connsiteY25" fmla="*/ 346270 h 419189"/>
                <a:gd name="connsiteX26" fmla="*/ 192337 w 518508"/>
                <a:gd name="connsiteY26" fmla="*/ 389340 h 419189"/>
                <a:gd name="connsiteX27" fmla="*/ 217565 w 518508"/>
                <a:gd name="connsiteY27" fmla="*/ 390030 h 419189"/>
                <a:gd name="connsiteX28" fmla="*/ 400656 w 518508"/>
                <a:gd name="connsiteY28" fmla="*/ 341168 h 419189"/>
                <a:gd name="connsiteX29" fmla="*/ 401692 w 518508"/>
                <a:gd name="connsiteY29" fmla="*/ 342354 h 419189"/>
                <a:gd name="connsiteX30" fmla="*/ 192342 w 518508"/>
                <a:gd name="connsiteY30" fmla="*/ 418933 h 419189"/>
                <a:gd name="connsiteX31" fmla="*/ 54796 w 518508"/>
                <a:gd name="connsiteY31" fmla="*/ 368984 h 419189"/>
                <a:gd name="connsiteX32" fmla="*/ 65 w 518508"/>
                <a:gd name="connsiteY32" fmla="*/ 245547 h 419189"/>
                <a:gd name="connsiteX33" fmla="*/ 78594 w 518508"/>
                <a:gd name="connsiteY33" fmla="*/ 105490 h 419189"/>
                <a:gd name="connsiteX34" fmla="*/ 191568 w 518508"/>
                <a:gd name="connsiteY34" fmla="*/ 72131 h 419189"/>
                <a:gd name="connsiteX35" fmla="*/ 252341 w 518508"/>
                <a:gd name="connsiteY35" fmla="*/ 72131 h 419189"/>
                <a:gd name="connsiteX36" fmla="*/ 378481 w 518508"/>
                <a:gd name="connsiteY36" fmla="*/ 22314 h 419189"/>
                <a:gd name="connsiteX37" fmla="*/ 379764 w 518508"/>
                <a:gd name="connsiteY37" fmla="*/ 21659 h 419189"/>
                <a:gd name="connsiteX38" fmla="*/ 382347 w 518508"/>
                <a:gd name="connsiteY38" fmla="*/ 22666 h 419189"/>
                <a:gd name="connsiteX39" fmla="*/ 382681 w 518508"/>
                <a:gd name="connsiteY39" fmla="*/ 23964 h 419189"/>
                <a:gd name="connsiteX40" fmla="*/ 356164 w 518508"/>
                <a:gd name="connsiteY40" fmla="*/ 92557 h 419189"/>
                <a:gd name="connsiteX41" fmla="*/ 356360 w 518508"/>
                <a:gd name="connsiteY41" fmla="*/ 94853 h 419189"/>
                <a:gd name="connsiteX42" fmla="*/ 358779 w 518508"/>
                <a:gd name="connsiteY42" fmla="*/ 95623 h 419189"/>
                <a:gd name="connsiteX43" fmla="*/ 486535 w 518508"/>
                <a:gd name="connsiteY43" fmla="*/ 1391 h 419189"/>
                <a:gd name="connsiteX44" fmla="*/ 487715 w 518508"/>
                <a:gd name="connsiteY44" fmla="*/ 373 h 419189"/>
                <a:gd name="connsiteX45" fmla="*/ 490891 w 518508"/>
                <a:gd name="connsiteY45" fmla="*/ 373 h 419189"/>
                <a:gd name="connsiteX46" fmla="*/ 492070 w 518508"/>
                <a:gd name="connsiteY46" fmla="*/ 1391 h 419189"/>
                <a:gd name="connsiteX47" fmla="*/ 514915 w 518508"/>
                <a:gd name="connsiteY47" fmla="*/ 134249 h 419189"/>
                <a:gd name="connsiteX48" fmla="*/ 192181 w 518508"/>
                <a:gd name="connsiteY48" fmla="*/ 202413 h 419189"/>
                <a:gd name="connsiteX49" fmla="*/ 144903 w 518508"/>
                <a:gd name="connsiteY49" fmla="*/ 244684 h 419189"/>
                <a:gd name="connsiteX50" fmla="*/ 145812 w 518508"/>
                <a:gd name="connsiteY50" fmla="*/ 252946 h 419189"/>
                <a:gd name="connsiteX51" fmla="*/ 182954 w 518508"/>
                <a:gd name="connsiteY51" fmla="*/ 286171 h 419189"/>
                <a:gd name="connsiteX52" fmla="*/ 238538 w 518508"/>
                <a:gd name="connsiteY52" fmla="*/ 252949 h 419189"/>
                <a:gd name="connsiteX53" fmla="*/ 239445 w 518508"/>
                <a:gd name="connsiteY53" fmla="*/ 244693 h 419189"/>
                <a:gd name="connsiteX54" fmla="*/ 239445 w 518508"/>
                <a:gd name="connsiteY54" fmla="*/ 205220 h 419189"/>
                <a:gd name="connsiteX55" fmla="*/ 236210 w 518508"/>
                <a:gd name="connsiteY55" fmla="*/ 202327 h 4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8508" h="419189">
                  <a:moveTo>
                    <a:pt x="514915" y="134249"/>
                  </a:moveTo>
                  <a:cubicBezTo>
                    <a:pt x="503706" y="197101"/>
                    <a:pt x="467935" y="254356"/>
                    <a:pt x="413965" y="295831"/>
                  </a:cubicBezTo>
                  <a:cubicBezTo>
                    <a:pt x="359995" y="337306"/>
                    <a:pt x="291328" y="360310"/>
                    <a:pt x="220179" y="360751"/>
                  </a:cubicBezTo>
                  <a:cubicBezTo>
                    <a:pt x="205767" y="361246"/>
                    <a:pt x="191337" y="360462"/>
                    <a:pt x="177098" y="358412"/>
                  </a:cubicBezTo>
                  <a:cubicBezTo>
                    <a:pt x="115735" y="349087"/>
                    <a:pt x="69986" y="302699"/>
                    <a:pt x="67296" y="247081"/>
                  </a:cubicBezTo>
                  <a:cubicBezTo>
                    <a:pt x="67584" y="216977"/>
                    <a:pt x="81094" y="188180"/>
                    <a:pt x="104911" y="166906"/>
                  </a:cubicBezTo>
                  <a:cubicBezTo>
                    <a:pt x="154462" y="122645"/>
                    <a:pt x="234555" y="122139"/>
                    <a:pt x="284801" y="165769"/>
                  </a:cubicBezTo>
                  <a:cubicBezTo>
                    <a:pt x="308951" y="186739"/>
                    <a:pt x="322915" y="215361"/>
                    <a:pt x="323679" y="245459"/>
                  </a:cubicBezTo>
                  <a:cubicBezTo>
                    <a:pt x="324218" y="264469"/>
                    <a:pt x="315011" y="281143"/>
                    <a:pt x="296090" y="281625"/>
                  </a:cubicBezTo>
                  <a:cubicBezTo>
                    <a:pt x="275875" y="281625"/>
                    <a:pt x="266398" y="268722"/>
                    <a:pt x="266398" y="251334"/>
                  </a:cubicBezTo>
                  <a:lnTo>
                    <a:pt x="266398" y="203016"/>
                  </a:lnTo>
                  <a:cubicBezTo>
                    <a:pt x="266414" y="186753"/>
                    <a:pt x="251754" y="173523"/>
                    <a:pt x="233570" y="173394"/>
                  </a:cubicBezTo>
                  <a:lnTo>
                    <a:pt x="188289" y="173394"/>
                  </a:lnTo>
                  <a:cubicBezTo>
                    <a:pt x="161526" y="173229"/>
                    <a:pt x="136497" y="185224"/>
                    <a:pt x="121828" y="205246"/>
                  </a:cubicBezTo>
                  <a:cubicBezTo>
                    <a:pt x="97964" y="237813"/>
                    <a:pt x="108136" y="281518"/>
                    <a:pt x="144548" y="302864"/>
                  </a:cubicBezTo>
                  <a:cubicBezTo>
                    <a:pt x="153899" y="308346"/>
                    <a:pt x="164447" y="311985"/>
                    <a:pt x="175492" y="313541"/>
                  </a:cubicBezTo>
                  <a:cubicBezTo>
                    <a:pt x="201929" y="317263"/>
                    <a:pt x="228672" y="308731"/>
                    <a:pt x="246507" y="290883"/>
                  </a:cubicBezTo>
                  <a:lnTo>
                    <a:pt x="248091" y="288771"/>
                  </a:lnTo>
                  <a:lnTo>
                    <a:pt x="249676" y="291116"/>
                  </a:lnTo>
                  <a:cubicBezTo>
                    <a:pt x="260738" y="304558"/>
                    <a:pt x="278583" y="312159"/>
                    <a:pt x="297222" y="311368"/>
                  </a:cubicBezTo>
                  <a:cubicBezTo>
                    <a:pt x="331241" y="309158"/>
                    <a:pt x="357078" y="283079"/>
                    <a:pt x="355441" y="252606"/>
                  </a:cubicBezTo>
                  <a:cubicBezTo>
                    <a:pt x="355600" y="240031"/>
                    <a:pt x="354024" y="227489"/>
                    <a:pt x="350750" y="215260"/>
                  </a:cubicBezTo>
                  <a:cubicBezTo>
                    <a:pt x="342352" y="180714"/>
                    <a:pt x="319955" y="150171"/>
                    <a:pt x="287876" y="129522"/>
                  </a:cubicBezTo>
                  <a:cubicBezTo>
                    <a:pt x="221438" y="86755"/>
                    <a:pt x="129622" y="95750"/>
                    <a:pt x="75110" y="150367"/>
                  </a:cubicBezTo>
                  <a:cubicBezTo>
                    <a:pt x="48788" y="176740"/>
                    <a:pt x="34311" y="210894"/>
                    <a:pt x="34472" y="246246"/>
                  </a:cubicBezTo>
                  <a:cubicBezTo>
                    <a:pt x="34977" y="283732"/>
                    <a:pt x="51706" y="319585"/>
                    <a:pt x="81146" y="346270"/>
                  </a:cubicBezTo>
                  <a:cubicBezTo>
                    <a:pt x="110583" y="372953"/>
                    <a:pt x="150439" y="388392"/>
                    <a:pt x="192337" y="389340"/>
                  </a:cubicBezTo>
                  <a:cubicBezTo>
                    <a:pt x="192337" y="389340"/>
                    <a:pt x="204196" y="390305"/>
                    <a:pt x="217565" y="390030"/>
                  </a:cubicBezTo>
                  <a:cubicBezTo>
                    <a:pt x="282550" y="389662"/>
                    <a:pt x="346069" y="372711"/>
                    <a:pt x="400656" y="341168"/>
                  </a:cubicBezTo>
                  <a:cubicBezTo>
                    <a:pt x="401432" y="340685"/>
                    <a:pt x="402209" y="341650"/>
                    <a:pt x="401692" y="342354"/>
                  </a:cubicBezTo>
                  <a:cubicBezTo>
                    <a:pt x="347903" y="394183"/>
                    <a:pt x="271324" y="422196"/>
                    <a:pt x="192342" y="418933"/>
                  </a:cubicBezTo>
                  <a:cubicBezTo>
                    <a:pt x="140793" y="419771"/>
                    <a:pt x="91102" y="401726"/>
                    <a:pt x="54796" y="368984"/>
                  </a:cubicBezTo>
                  <a:cubicBezTo>
                    <a:pt x="18486" y="336241"/>
                    <a:pt x="-1286" y="291649"/>
                    <a:pt x="65" y="245547"/>
                  </a:cubicBezTo>
                  <a:cubicBezTo>
                    <a:pt x="90" y="190398"/>
                    <a:pt x="29194" y="138491"/>
                    <a:pt x="78594" y="105490"/>
                  </a:cubicBezTo>
                  <a:cubicBezTo>
                    <a:pt x="111336" y="83923"/>
                    <a:pt x="150905" y="72239"/>
                    <a:pt x="191568" y="72131"/>
                  </a:cubicBezTo>
                  <a:lnTo>
                    <a:pt x="252341" y="72131"/>
                  </a:lnTo>
                  <a:cubicBezTo>
                    <a:pt x="300343" y="72099"/>
                    <a:pt x="346117" y="54021"/>
                    <a:pt x="378481" y="22314"/>
                  </a:cubicBezTo>
                  <a:cubicBezTo>
                    <a:pt x="378820" y="21978"/>
                    <a:pt x="379270" y="21749"/>
                    <a:pt x="379764" y="21659"/>
                  </a:cubicBezTo>
                  <a:cubicBezTo>
                    <a:pt x="380778" y="21463"/>
                    <a:pt x="381818" y="21868"/>
                    <a:pt x="382347" y="22666"/>
                  </a:cubicBezTo>
                  <a:cubicBezTo>
                    <a:pt x="382606" y="23057"/>
                    <a:pt x="382724" y="23510"/>
                    <a:pt x="382681" y="23964"/>
                  </a:cubicBezTo>
                  <a:cubicBezTo>
                    <a:pt x="380106" y="48397"/>
                    <a:pt x="371011" y="71919"/>
                    <a:pt x="356164" y="92557"/>
                  </a:cubicBezTo>
                  <a:cubicBezTo>
                    <a:pt x="355714" y="93289"/>
                    <a:pt x="355791" y="94190"/>
                    <a:pt x="356360" y="94853"/>
                  </a:cubicBezTo>
                  <a:cubicBezTo>
                    <a:pt x="356926" y="95515"/>
                    <a:pt x="357874" y="95817"/>
                    <a:pt x="358779" y="95623"/>
                  </a:cubicBezTo>
                  <a:cubicBezTo>
                    <a:pt x="415671" y="84128"/>
                    <a:pt x="463084" y="49157"/>
                    <a:pt x="486535" y="1391"/>
                  </a:cubicBezTo>
                  <a:cubicBezTo>
                    <a:pt x="486829" y="970"/>
                    <a:pt x="487233" y="621"/>
                    <a:pt x="487715" y="373"/>
                  </a:cubicBezTo>
                  <a:cubicBezTo>
                    <a:pt x="488701" y="-124"/>
                    <a:pt x="489905" y="-124"/>
                    <a:pt x="490891" y="373"/>
                  </a:cubicBezTo>
                  <a:cubicBezTo>
                    <a:pt x="491373" y="619"/>
                    <a:pt x="491779" y="969"/>
                    <a:pt x="492070" y="1391"/>
                  </a:cubicBezTo>
                  <a:cubicBezTo>
                    <a:pt x="515889" y="42203"/>
                    <a:pt x="523921" y="88922"/>
                    <a:pt x="514915" y="134249"/>
                  </a:cubicBezTo>
                  <a:close/>
                  <a:moveTo>
                    <a:pt x="192181" y="202413"/>
                  </a:moveTo>
                  <a:cubicBezTo>
                    <a:pt x="166075" y="202409"/>
                    <a:pt x="144908" y="221333"/>
                    <a:pt x="144903" y="244684"/>
                  </a:cubicBezTo>
                  <a:cubicBezTo>
                    <a:pt x="144902" y="247457"/>
                    <a:pt x="145207" y="250225"/>
                    <a:pt x="145812" y="252946"/>
                  </a:cubicBezTo>
                  <a:cubicBezTo>
                    <a:pt x="149543" y="269719"/>
                    <a:pt x="164201" y="282833"/>
                    <a:pt x="182954" y="286171"/>
                  </a:cubicBezTo>
                  <a:cubicBezTo>
                    <a:pt x="208560" y="290725"/>
                    <a:pt x="233444" y="275852"/>
                    <a:pt x="238538" y="252949"/>
                  </a:cubicBezTo>
                  <a:cubicBezTo>
                    <a:pt x="239141" y="250231"/>
                    <a:pt x="239445" y="247465"/>
                    <a:pt x="239445" y="244693"/>
                  </a:cubicBezTo>
                  <a:lnTo>
                    <a:pt x="239445" y="205220"/>
                  </a:lnTo>
                  <a:cubicBezTo>
                    <a:pt x="239357" y="203656"/>
                    <a:pt x="237958" y="202406"/>
                    <a:pt x="236210" y="2023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5C35B-5F0B-665E-3967-52ACB99F9B2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/core/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/hybrid</a:t>
            </a:r>
          </a:p>
        </p:txBody>
      </p:sp>
    </p:spTree>
    <p:extLst>
      <p:ext uri="{BB962C8B-B14F-4D97-AF65-F5344CB8AC3E}">
        <p14:creationId xmlns:p14="http://schemas.microsoft.com/office/powerpoint/2010/main" val="2458072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542" y="243316"/>
            <a:ext cx="8910917" cy="5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o Platform">
            <a:extLst>
              <a:ext uri="{FF2B5EF4-FFF2-40B4-BE49-F238E27FC236}">
                <a16:creationId xmlns:a16="http://schemas.microsoft.com/office/drawing/2014/main" id="{5525EDAA-5C2D-DD10-83B4-6A65EE020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17585" y="4896025"/>
            <a:ext cx="3699899" cy="1379261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9A67FC-5822-9DD6-7A78-27B5EACD9E0B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96CDE-21FB-BB7F-A038-0F1090796B4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platform.uno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69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8156" t="14679" r="7963" b="14391"/>
          <a:stretch/>
        </p:blipFill>
        <p:spPr bwMode="auto">
          <a:xfrm>
            <a:off x="925336" y="251317"/>
            <a:ext cx="10341328" cy="5829729"/>
          </a:xfrm>
          <a:prstGeom prst="rect">
            <a:avLst/>
          </a:prstGeom>
          <a:noFill/>
          <a:effectLst>
            <a:softEdge rad="3071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DD07F76-4B84-D784-4A6F-56DFEFB8D6A7}"/>
              </a:ext>
            </a:extLst>
          </p:cNvPr>
          <p:cNvGrpSpPr/>
          <p:nvPr/>
        </p:nvGrpSpPr>
        <p:grpSpPr>
          <a:xfrm>
            <a:off x="0" y="5034070"/>
            <a:ext cx="4448908" cy="1439937"/>
            <a:chOff x="2926934" y="811557"/>
            <a:chExt cx="6494363" cy="21019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7C1324-08DE-0D45-EC0F-4DC041476832}"/>
                </a:ext>
              </a:extLst>
            </p:cNvPr>
            <p:cNvSpPr/>
            <p:nvPr/>
          </p:nvSpPr>
          <p:spPr>
            <a:xfrm>
              <a:off x="3009208" y="1012821"/>
              <a:ext cx="6412089" cy="173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9F20D91-A2AB-2DF7-5C6F-470823732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8" name="Picture 2" descr="Header">
            <a:extLst>
              <a:ext uri="{FF2B5EF4-FFF2-40B4-BE49-F238E27FC236}">
                <a16:creationId xmlns:a16="http://schemas.microsoft.com/office/drawing/2014/main" id="{96FCFC75-6B73-FEE5-13DE-C1AB14205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68864" r="24099" b="8008"/>
          <a:stretch/>
        </p:blipFill>
        <p:spPr bwMode="auto">
          <a:xfrm>
            <a:off x="4806355" y="5297692"/>
            <a:ext cx="7114579" cy="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66BC2-BCFB-0CE9-72EA-BC8FB4637B3F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F84B9-233B-2420-11B6-7563D25B3B2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www.avaloniaui.net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9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584823" y="433223"/>
            <a:ext cx="7016271" cy="273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Environment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11A475-82C3-F8D6-FEE7-6FD3AAA6620D}"/>
              </a:ext>
            </a:extLst>
          </p:cNvPr>
          <p:cNvGrpSpPr/>
          <p:nvPr/>
        </p:nvGrpSpPr>
        <p:grpSpPr>
          <a:xfrm>
            <a:off x="4966682" y="712698"/>
            <a:ext cx="2252552" cy="2296133"/>
            <a:chOff x="6183833" y="882502"/>
            <a:chExt cx="2252552" cy="2296133"/>
          </a:xfrm>
        </p:grpSpPr>
        <p:pic>
          <p:nvPicPr>
            <p:cNvPr id="17" name="Graphic 16" descr="Cloud Computing with solid fill">
              <a:extLst>
                <a:ext uri="{FF2B5EF4-FFF2-40B4-BE49-F238E27FC236}">
                  <a16:creationId xmlns:a16="http://schemas.microsoft.com/office/drawing/2014/main" id="{6D2CCABF-F60C-52D7-2CC2-AA33BAAE4D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183833" y="926083"/>
              <a:ext cx="2252552" cy="2252552"/>
            </a:xfrm>
            <a:prstGeom prst="rect">
              <a:avLst/>
            </a:prstGeom>
          </p:spPr>
        </p:pic>
        <p:pic>
          <p:nvPicPr>
            <p:cNvPr id="23" name="Graphic 22" descr="Cloud with solid fill">
              <a:extLst>
                <a:ext uri="{FF2B5EF4-FFF2-40B4-BE49-F238E27FC236}">
                  <a16:creationId xmlns:a16="http://schemas.microsoft.com/office/drawing/2014/main" id="{C0932991-E66D-172B-B946-EEB1A285C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085256" y="882502"/>
              <a:ext cx="1169994" cy="1169994"/>
            </a:xfrm>
            <a:prstGeom prst="rect">
              <a:avLst/>
            </a:prstGeom>
          </p:spPr>
        </p:pic>
        <p:pic>
          <p:nvPicPr>
            <p:cNvPr id="18" name="Picture 6">
              <a:extLst>
                <a:ext uri="{FF2B5EF4-FFF2-40B4-BE49-F238E27FC236}">
                  <a16:creationId xmlns:a16="http://schemas.microsoft.com/office/drawing/2014/main" id="{5A06F4B4-CA66-07A0-44D2-57B088A0E9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949" t="16632" r="-632" b="17401"/>
            <a:stretch/>
          </p:blipFill>
          <p:spPr bwMode="auto">
            <a:xfrm>
              <a:off x="6449383" y="2058744"/>
              <a:ext cx="921902" cy="610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D77E36-5723-FA1D-5FC7-1306FA1C0A4F}"/>
              </a:ext>
            </a:extLst>
          </p:cNvPr>
          <p:cNvGrpSpPr/>
          <p:nvPr/>
        </p:nvGrpSpPr>
        <p:grpSpPr>
          <a:xfrm>
            <a:off x="3123257" y="636654"/>
            <a:ext cx="5939402" cy="2332302"/>
            <a:chOff x="4479996" y="681112"/>
            <a:chExt cx="5939402" cy="23323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EA9532-FA87-D36A-3EB8-C8C1EFD272BB}"/>
                </a:ext>
              </a:extLst>
            </p:cNvPr>
            <p:cNvSpPr/>
            <p:nvPr/>
          </p:nvSpPr>
          <p:spPr>
            <a:xfrm>
              <a:off x="4479996" y="681112"/>
              <a:ext cx="5939402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Command Line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E8C449F-1E51-90B4-E760-B12EE70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479996" y="1067183"/>
              <a:ext cx="1649370" cy="164937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9413D-6AD1-A1FB-A2EE-92353808D11E}"/>
              </a:ext>
            </a:extLst>
          </p:cNvPr>
          <p:cNvGrpSpPr/>
          <p:nvPr/>
        </p:nvGrpSpPr>
        <p:grpSpPr>
          <a:xfrm>
            <a:off x="2739140" y="676529"/>
            <a:ext cx="6707636" cy="2252552"/>
            <a:chOff x="3337708" y="681112"/>
            <a:chExt cx="6945114" cy="2332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31DB-7531-17F8-56B7-145667A04496}"/>
                </a:ext>
              </a:extLst>
            </p:cNvPr>
            <p:cNvSpPr/>
            <p:nvPr/>
          </p:nvSpPr>
          <p:spPr>
            <a:xfrm>
              <a:off x="3337708" y="681112"/>
              <a:ext cx="6945114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JetBrains Rider</a:t>
              </a: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EF74246-6AF8-D69E-8BD4-AF7B044E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3603761" y="993382"/>
              <a:ext cx="1707765" cy="17077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493802" y="790319"/>
            <a:ext cx="7198313" cy="2024972"/>
            <a:chOff x="3158836" y="681112"/>
            <a:chExt cx="8290803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8290803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rgbClr val="512BD5"/>
                  </a:solidFill>
                  <a:latin typeface=""/>
                </a:rPr>
                <a:t>Visual Studio Code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3653306" y="1042927"/>
              <a:ext cx="1608673" cy="160867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2584822" y="634306"/>
            <a:ext cx="6774725" cy="2336998"/>
            <a:chOff x="3470174" y="480244"/>
            <a:chExt cx="7279601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470174" y="480244"/>
              <a:ext cx="7279601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31520" rtlCol="0" anchor="ctr"/>
            <a:lstStyle/>
            <a:p>
              <a:pPr algn="r"/>
              <a:r>
                <a:rPr lang="en-US" sz="4000" b="1" dirty="0">
                  <a:solidFill>
                    <a:srgbClr val="5C2C91"/>
                  </a:solidFill>
                  <a:latin typeface=""/>
                </a:rPr>
                <a:t>Visual Studio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4179312" y="921914"/>
              <a:ext cx="1627821" cy="16278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9128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98D950-F509-8E9A-8577-93E4798BFB4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code.visualstudio.com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61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Visual Studio Code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9E21BF-43FD-39D1-41DA-9D59713CF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71459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597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973C4F-B25A-9337-23D5-FD14389D196B}"/>
              </a:ext>
            </a:extLst>
          </p:cNvPr>
          <p:cNvSpPr/>
          <p:nvPr/>
        </p:nvSpPr>
        <p:spPr>
          <a:xfrm>
            <a:off x="1037968" y="1692876"/>
            <a:ext cx="10256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585A1E-7C69-0AA9-8BB9-08B4B6503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949449" y="94477"/>
            <a:ext cx="8293102" cy="62198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50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63AAFE-27C9-D5E6-4033-B5A64AD0B0CA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C#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Visual Studio Code</a:t>
            </a:r>
          </a:p>
        </p:txBody>
      </p:sp>
      <p:pic>
        <p:nvPicPr>
          <p:cNvPr id="2054" name="Picture 6" descr="C# Dev Kit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5AEA7-E678-5B55-6F07-9D2F636DFFA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ms-dotnettools.csdevkit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28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showing the C# Dev Kit extension relationship.">
            <a:extLst>
              <a:ext uri="{FF2B5EF4-FFF2-40B4-BE49-F238E27FC236}">
                <a16:creationId xmlns:a16="http://schemas.microsoft.com/office/drawing/2014/main" id="{22648E7A-E6D1-C6C2-7DE5-349A1B4421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3" y="510864"/>
            <a:ext cx="11889275" cy="58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A2221-DFD5-4EE9-62CC-718AAEA396E5}"/>
              </a:ext>
            </a:extLst>
          </p:cNvPr>
          <p:cNvSpPr txBox="1"/>
          <p:nvPr/>
        </p:nvSpPr>
        <p:spPr>
          <a:xfrm>
            <a:off x="863574" y="3025113"/>
            <a:ext cx="2809976" cy="1549591"/>
          </a:xfrm>
          <a:prstGeom prst="rect">
            <a:avLst/>
          </a:prstGeom>
          <a:solidFill>
            <a:srgbClr val="191B21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Solution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Native Test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Hot Reload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Licensed under Visual Studio subscription</a:t>
            </a:r>
          </a:p>
        </p:txBody>
      </p:sp>
    </p:spTree>
    <p:extLst>
      <p:ext uri="{BB962C8B-B14F-4D97-AF65-F5344CB8AC3E}">
        <p14:creationId xmlns:p14="http://schemas.microsoft.com/office/powerpoint/2010/main" val="85485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2C00B-0750-764E-A774-0D29F93D2DED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VS Code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D76F0-0EE9-FB15-1A5B-776D3D06DE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ms-dotnettools.dotnet-maui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0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12990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309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7C7D743B-7121-B2C4-9352-7FD1119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230"/>
            <a:ext cx="11887200" cy="48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227E5-26D9-CA50-4C74-57444DF94203}"/>
              </a:ext>
            </a:extLst>
          </p:cNvPr>
          <p:cNvSpPr txBox="1"/>
          <p:nvPr/>
        </p:nvSpPr>
        <p:spPr>
          <a:xfrm>
            <a:off x="4722834" y="3689247"/>
            <a:ext cx="2809976" cy="135902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Solution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Native Test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Hot Reload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Licensed under Visual Studio subscription</a:t>
            </a:r>
          </a:p>
        </p:txBody>
      </p:sp>
    </p:spTree>
    <p:extLst>
      <p:ext uri="{BB962C8B-B14F-4D97-AF65-F5344CB8AC3E}">
        <p14:creationId xmlns:p14="http://schemas.microsoft.com/office/powerpoint/2010/main" val="3242018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VS Code + .NET MAUI + Hot Reload 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1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5042452" y="694360"/>
            <a:ext cx="2100470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709528" y="493719"/>
            <a:ext cx="2766316" cy="2766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C4126E-38FA-E2B3-3633-B62B6264111A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</a:t>
            </a:r>
          </a:p>
        </p:txBody>
      </p:sp>
    </p:spTree>
    <p:extLst>
      <p:ext uri="{BB962C8B-B14F-4D97-AF65-F5344CB8AC3E}">
        <p14:creationId xmlns:p14="http://schemas.microsoft.com/office/powerpoint/2010/main" val="303485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Opinionated &amp; Cloud Ready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0DE67D26-CE41-4022-936B-A73193C95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2981292"/>
              </p:ext>
            </p:extLst>
          </p:nvPr>
        </p:nvGraphicFramePr>
        <p:xfrm>
          <a:off x="325465" y="278969"/>
          <a:ext cx="11546238" cy="455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515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 Host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741714" y="159027"/>
            <a:ext cx="8708572" cy="4645404"/>
          </a:xfrm>
          <a:prstGeom prst="roundRect">
            <a:avLst>
              <a:gd name="adj" fmla="val 584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DistributedApplication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.CreateBuilder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.AddParameter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secret: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AddSqlServer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password: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AddDatabase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WithExternalHttpEndpoints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.Build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().Run();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F095C-2CEC-07C9-DCEC-1EC6E4748D96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/dotnet/aspire/fundamentals/app-host-overview</a:t>
            </a:r>
          </a:p>
        </p:txBody>
      </p:sp>
    </p:spTree>
    <p:extLst>
      <p:ext uri="{BB962C8B-B14F-4D97-AF65-F5344CB8AC3E}">
        <p14:creationId xmlns:p14="http://schemas.microsoft.com/office/powerpoint/2010/main" val="3018512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7FC3F8-6044-F510-2249-6E15D3365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E9047-2F9F-2D51-4C4B-5F03E403E0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</p:spTree>
    <p:extLst>
      <p:ext uri="{BB962C8B-B14F-4D97-AF65-F5344CB8AC3E}">
        <p14:creationId xmlns:p14="http://schemas.microsoft.com/office/powerpoint/2010/main" val="1881324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27D553-E41F-0710-6701-634F715F8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6E267-2100-9924-0A31-7F5E45E9751E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7A47-D200-A387-4818-388E3CEB3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0" r="33" b="24189"/>
          <a:stretch/>
        </p:blipFill>
        <p:spPr>
          <a:xfrm>
            <a:off x="489653" y="763200"/>
            <a:ext cx="11202650" cy="47370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9208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070C4B-0BF9-7412-CC5C-474B8A838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7D54-16E1-9C7B-81E5-7E1918A5046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4E0BF-AA99-7250-BE93-37992C571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" t="252" r="-100" b="16656"/>
          <a:stretch/>
        </p:blipFill>
        <p:spPr>
          <a:xfrm>
            <a:off x="507600" y="766800"/>
            <a:ext cx="11202649" cy="47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68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Resource Manifest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72374" y="286870"/>
            <a:ext cx="11647252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dotnet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--publisher manifest --output-path aspire-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manifest.json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72374" y="1306718"/>
            <a:ext cx="11647252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numCol="3" rtlCol="0" anchor="ctr">
            <a:noAutofit/>
          </a:bodyPr>
          <a:lstStyle/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"resources":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"parameter.v0",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"value":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sqlpassword.inputs.value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"inputs":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"value":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"type": "string",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"secret":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"container.v0",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"Server={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sqlserver.bindings.tcp.host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User ID=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sa;Password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TrustServerCertificate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"image":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/server:2022-latest",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"ACCEPT_EULA": "Y",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"MSSQL_SA_PASSWORD":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1433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"value.v0",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};Database=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ConnectionStrings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"services__teamapi__https__0":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teamapi.bindings.https.url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943B3E-CA41-08D8-7B83-B56F0C8277BC}"/>
              </a:ext>
            </a:extLst>
          </p:cNvPr>
          <p:cNvCxnSpPr>
            <a:cxnSpLocks/>
          </p:cNvCxnSpPr>
          <p:nvPr/>
        </p:nvCxnSpPr>
        <p:spPr>
          <a:xfrm>
            <a:off x="424712" y="1708484"/>
            <a:ext cx="0" cy="1010653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321BF-129B-E6A4-F029-ADBCEBDDE6B1}"/>
              </a:ext>
            </a:extLst>
          </p:cNvPr>
          <p:cNvCxnSpPr>
            <a:cxnSpLocks/>
          </p:cNvCxnSpPr>
          <p:nvPr/>
        </p:nvCxnSpPr>
        <p:spPr>
          <a:xfrm>
            <a:off x="424712" y="2821405"/>
            <a:ext cx="0" cy="1876927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EA277A-C2F2-7586-40F7-451C63B519B4}"/>
              </a:ext>
            </a:extLst>
          </p:cNvPr>
          <p:cNvCxnSpPr>
            <a:cxnSpLocks/>
          </p:cNvCxnSpPr>
          <p:nvPr/>
        </p:nvCxnSpPr>
        <p:spPr>
          <a:xfrm>
            <a:off x="4210648" y="1708484"/>
            <a:ext cx="0" cy="348916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6079C-2245-A89C-13C5-BFB99A536B24}"/>
              </a:ext>
            </a:extLst>
          </p:cNvPr>
          <p:cNvCxnSpPr>
            <a:cxnSpLocks/>
          </p:cNvCxnSpPr>
          <p:nvPr/>
        </p:nvCxnSpPr>
        <p:spPr>
          <a:xfrm>
            <a:off x="4210648" y="2147637"/>
            <a:ext cx="0" cy="2460458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90F791-580A-10BF-F32A-F2417DD07B8A}"/>
              </a:ext>
            </a:extLst>
          </p:cNvPr>
          <p:cNvCxnSpPr>
            <a:cxnSpLocks/>
          </p:cNvCxnSpPr>
          <p:nvPr/>
        </p:nvCxnSpPr>
        <p:spPr>
          <a:xfrm>
            <a:off x="8002600" y="1491916"/>
            <a:ext cx="0" cy="2785310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D852D7-A384-084F-3446-4BB6A799F11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/dotnet/aspire/deployment/overview</a:t>
            </a:r>
          </a:p>
        </p:txBody>
      </p:sp>
    </p:spTree>
    <p:extLst>
      <p:ext uri="{BB962C8B-B14F-4D97-AF65-F5344CB8AC3E}">
        <p14:creationId xmlns:p14="http://schemas.microsoft.com/office/powerpoint/2010/main" val="2867968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Containers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586734" y="961259"/>
            <a:ext cx="3005868" cy="2369704"/>
          </a:xfrm>
          <a:prstGeom prst="rect">
            <a:avLst/>
          </a:prstGeom>
          <a:noFill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714657" y="1062108"/>
            <a:ext cx="2750022" cy="21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74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50563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5528860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Application Containerization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2250A9A-F91D-6249-DC6E-73ABFADBF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188723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732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20B3C9-5928-4AE9-6782-51FF95E7270D}"/>
              </a:ext>
            </a:extLst>
          </p:cNvPr>
          <p:cNvSpPr/>
          <p:nvPr/>
        </p:nvSpPr>
        <p:spPr>
          <a:xfrm>
            <a:off x="358166" y="1402917"/>
            <a:ext cx="2353934" cy="4052166"/>
          </a:xfrm>
          <a:prstGeom prst="roundRect">
            <a:avLst>
              <a:gd name="adj" fmla="val 11206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80370-225D-5792-F2E9-42C9562EB988}"/>
              </a:ext>
            </a:extLst>
          </p:cNvPr>
          <p:cNvSpPr txBox="1"/>
          <p:nvPr/>
        </p:nvSpPr>
        <p:spPr>
          <a:xfrm>
            <a:off x="358166" y="734299"/>
            <a:ext cx="23539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Client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42BA0A-5C3B-AAE7-DAED-8AF68591E59C}"/>
              </a:ext>
            </a:extLst>
          </p:cNvPr>
          <p:cNvSpPr/>
          <p:nvPr/>
        </p:nvSpPr>
        <p:spPr>
          <a:xfrm>
            <a:off x="9479902" y="1402917"/>
            <a:ext cx="2353935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FE730-753B-0CFA-EF3E-44092CC6F529}"/>
              </a:ext>
            </a:extLst>
          </p:cNvPr>
          <p:cNvSpPr txBox="1"/>
          <p:nvPr/>
        </p:nvSpPr>
        <p:spPr>
          <a:xfrm>
            <a:off x="9514386" y="734299"/>
            <a:ext cx="235393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1FABBB-2C31-1D5A-2743-964F240688AC}"/>
              </a:ext>
            </a:extLst>
          </p:cNvPr>
          <p:cNvSpPr/>
          <p:nvPr/>
        </p:nvSpPr>
        <p:spPr>
          <a:xfrm>
            <a:off x="3172408" y="1402917"/>
            <a:ext cx="5870735" cy="4052166"/>
          </a:xfrm>
          <a:prstGeom prst="roundRect">
            <a:avLst>
              <a:gd name="adj" fmla="val 5914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D80D8-F5E1-FD85-B0E8-D490FCA1F803}"/>
              </a:ext>
            </a:extLst>
          </p:cNvPr>
          <p:cNvSpPr txBox="1"/>
          <p:nvPr/>
        </p:nvSpPr>
        <p:spPr>
          <a:xfrm>
            <a:off x="3172408" y="734299"/>
            <a:ext cx="587073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Host</a:t>
            </a:r>
          </a:p>
        </p:txBody>
      </p:sp>
      <p:pic>
        <p:nvPicPr>
          <p:cNvPr id="10" name="Graphic 9" descr="Cmd Terminal with solid fill">
            <a:extLst>
              <a:ext uri="{FF2B5EF4-FFF2-40B4-BE49-F238E27FC236}">
                <a16:creationId xmlns:a16="http://schemas.microsoft.com/office/drawing/2014/main" id="{1D5667F6-2F8E-9E56-817A-71B9915E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33" y="175291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E681D4-EB75-BF31-E376-B30DB2DAC71D}"/>
              </a:ext>
            </a:extLst>
          </p:cNvPr>
          <p:cNvSpPr/>
          <p:nvPr/>
        </p:nvSpPr>
        <p:spPr>
          <a:xfrm>
            <a:off x="3445285" y="1668443"/>
            <a:ext cx="5370397" cy="506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Daemon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BDF4-FB0A-C9F9-BAEB-A667408E5BF0}"/>
              </a:ext>
            </a:extLst>
          </p:cNvPr>
          <p:cNvSpPr/>
          <p:nvPr/>
        </p:nvSpPr>
        <p:spPr>
          <a:xfrm>
            <a:off x="3424687" y="2707105"/>
            <a:ext cx="3173222" cy="2306251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04E58-CABF-EBFD-D74A-9FDC86BA4423}"/>
              </a:ext>
            </a:extLst>
          </p:cNvPr>
          <p:cNvSpPr/>
          <p:nvPr/>
        </p:nvSpPr>
        <p:spPr>
          <a:xfrm>
            <a:off x="6845968" y="2707105"/>
            <a:ext cx="1949116" cy="23062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804E9F-C972-05AE-79D2-B23E39A86772}"/>
              </a:ext>
            </a:extLst>
          </p:cNvPr>
          <p:cNvGrpSpPr/>
          <p:nvPr/>
        </p:nvGrpSpPr>
        <p:grpSpPr>
          <a:xfrm>
            <a:off x="9676014" y="4216397"/>
            <a:ext cx="914400" cy="914400"/>
            <a:chOff x="9676014" y="4216397"/>
            <a:chExt cx="914400" cy="9144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3CC6E3B-9EAE-F69D-221B-0C33771A06F3}"/>
                </a:ext>
              </a:extLst>
            </p:cNvPr>
            <p:cNvSpPr/>
            <p:nvPr/>
          </p:nvSpPr>
          <p:spPr>
            <a:xfrm>
              <a:off x="9676014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2" name="Picture 8" descr="Nginx logo and symbol, meaning, history, PNG">
              <a:extLst>
                <a:ext uri="{FF2B5EF4-FFF2-40B4-BE49-F238E27FC236}">
                  <a16:creationId xmlns:a16="http://schemas.microsoft.com/office/drawing/2014/main" id="{0DFEAD71-D417-59F6-B3CE-CD1570232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004" y="4433466"/>
              <a:ext cx="768420" cy="48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E52109-D627-89A1-48BA-23DD2DE7F39F}"/>
              </a:ext>
            </a:extLst>
          </p:cNvPr>
          <p:cNvGrpSpPr/>
          <p:nvPr/>
        </p:nvGrpSpPr>
        <p:grpSpPr>
          <a:xfrm>
            <a:off x="10767668" y="2128057"/>
            <a:ext cx="914400" cy="914400"/>
            <a:chOff x="10767668" y="2128057"/>
            <a:chExt cx="914400" cy="9144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C8ED585-B934-3AF7-7930-2DB919B1D015}"/>
                </a:ext>
              </a:extLst>
            </p:cNvPr>
            <p:cNvSpPr/>
            <p:nvPr/>
          </p:nvSpPr>
          <p:spPr>
            <a:xfrm>
              <a:off x="10767668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4" name="Picture 10" descr="ubuntu logo">
              <a:extLst>
                <a:ext uri="{FF2B5EF4-FFF2-40B4-BE49-F238E27FC236}">
                  <a16:creationId xmlns:a16="http://schemas.microsoft.com/office/drawing/2014/main" id="{A4D4C2FF-9098-6F6C-AD76-65E1F5892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0561" y="2240950"/>
              <a:ext cx="688615" cy="6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F1B1C5-D307-6034-6719-9AEBC2E65B53}"/>
              </a:ext>
            </a:extLst>
          </p:cNvPr>
          <p:cNvGrpSpPr/>
          <p:nvPr/>
        </p:nvGrpSpPr>
        <p:grpSpPr>
          <a:xfrm>
            <a:off x="9689976" y="3172227"/>
            <a:ext cx="914400" cy="914400"/>
            <a:chOff x="9689976" y="3172227"/>
            <a:chExt cx="914400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CE81EAA-A367-8877-ACD8-D1D9091398AA}"/>
                </a:ext>
              </a:extLst>
            </p:cNvPr>
            <p:cNvSpPr/>
            <p:nvPr/>
          </p:nvSpPr>
          <p:spPr>
            <a:xfrm>
              <a:off x="9689976" y="317222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6" name="Picture 12" descr="python logo">
              <a:extLst>
                <a:ext uri="{FF2B5EF4-FFF2-40B4-BE49-F238E27FC236}">
                  <a16:creationId xmlns:a16="http://schemas.microsoft.com/office/drawing/2014/main" id="{C395763A-CFA3-0C4D-EDF9-54E5A45BB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303" y="3334554"/>
              <a:ext cx="589747" cy="58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60D6B-C5B2-DE77-9CC9-7147E0DC1147}"/>
              </a:ext>
            </a:extLst>
          </p:cNvPr>
          <p:cNvGrpSpPr/>
          <p:nvPr/>
        </p:nvGrpSpPr>
        <p:grpSpPr>
          <a:xfrm>
            <a:off x="9676014" y="2128057"/>
            <a:ext cx="914400" cy="914400"/>
            <a:chOff x="9676014" y="2128057"/>
            <a:chExt cx="914400" cy="9144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E58BDC-171E-C827-23F7-D140CB203EAB}"/>
                </a:ext>
              </a:extLst>
            </p:cNvPr>
            <p:cNvSpPr/>
            <p:nvPr/>
          </p:nvSpPr>
          <p:spPr>
            <a:xfrm>
              <a:off x="9676014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80" name="Picture 16" descr="postgres logo">
              <a:extLst>
                <a:ext uri="{FF2B5EF4-FFF2-40B4-BE49-F238E27FC236}">
                  <a16:creationId xmlns:a16="http://schemas.microsoft.com/office/drawing/2014/main" id="{02EDF789-6403-0B1A-AC83-85E56786D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8070" y="2210113"/>
              <a:ext cx="750288" cy="75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DC18F2-815B-CEFA-74D2-E2A4ADA7EA8F}"/>
              </a:ext>
            </a:extLst>
          </p:cNvPr>
          <p:cNvGrpSpPr/>
          <p:nvPr/>
        </p:nvGrpSpPr>
        <p:grpSpPr>
          <a:xfrm>
            <a:off x="10713229" y="3172227"/>
            <a:ext cx="1088904" cy="914400"/>
            <a:chOff x="10713229" y="3172227"/>
            <a:chExt cx="1088904" cy="914400"/>
          </a:xfrm>
        </p:grpSpPr>
        <p:pic>
          <p:nvPicPr>
            <p:cNvPr id="11270" name="Picture 6" descr="Microsoft published SQL Server 2019 Preview">
              <a:extLst>
                <a:ext uri="{FF2B5EF4-FFF2-40B4-BE49-F238E27FC236}">
                  <a16:creationId xmlns:a16="http://schemas.microsoft.com/office/drawing/2014/main" id="{72D7FDA3-7D36-25A1-7AA8-F8722C6FA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3229" y="3310075"/>
              <a:ext cx="1088904" cy="63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4E18702-FA62-B8AE-8EDF-C4A1DA7DDD2D}"/>
                </a:ext>
              </a:extLst>
            </p:cNvPr>
            <p:cNvSpPr/>
            <p:nvPr/>
          </p:nvSpPr>
          <p:spPr>
            <a:xfrm>
              <a:off x="10800481" y="3172227"/>
              <a:ext cx="914400" cy="914400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034565-E54C-0F36-1BFD-DC89478DF406}"/>
              </a:ext>
            </a:extLst>
          </p:cNvPr>
          <p:cNvGrpSpPr/>
          <p:nvPr/>
        </p:nvGrpSpPr>
        <p:grpSpPr>
          <a:xfrm>
            <a:off x="10767668" y="4216397"/>
            <a:ext cx="914400" cy="914400"/>
            <a:chOff x="10767668" y="4216397"/>
            <a:chExt cx="914400" cy="9144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1E8292-C7BA-B910-565D-13B9618CCCC7}"/>
                </a:ext>
              </a:extLst>
            </p:cNvPr>
            <p:cNvSpPr/>
            <p:nvPr/>
          </p:nvSpPr>
          <p:spPr>
            <a:xfrm>
              <a:off x="10767668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A18BA2-CB11-5C20-1DEE-6FC8A0CDEF82}"/>
                </a:ext>
              </a:extLst>
            </p:cNvPr>
            <p:cNvSpPr/>
            <p:nvPr/>
          </p:nvSpPr>
          <p:spPr>
            <a:xfrm>
              <a:off x="10906462" y="4355191"/>
              <a:ext cx="636812" cy="636812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.NET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607C1D-0F5F-DA36-6193-D3D181973E24}"/>
              </a:ext>
            </a:extLst>
          </p:cNvPr>
          <p:cNvSpPr txBox="1"/>
          <p:nvPr/>
        </p:nvSpPr>
        <p:spPr>
          <a:xfrm>
            <a:off x="6941971" y="4644025"/>
            <a:ext cx="173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BA3E6-249E-9425-9CDB-A1429E47433B}"/>
              </a:ext>
            </a:extLst>
          </p:cNvPr>
          <p:cNvSpPr txBox="1"/>
          <p:nvPr/>
        </p:nvSpPr>
        <p:spPr>
          <a:xfrm>
            <a:off x="3528977" y="4641914"/>
            <a:ext cx="280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85913E-4CD6-3199-DACB-3BB2B93C0DB0}"/>
              </a:ext>
            </a:extLst>
          </p:cNvPr>
          <p:cNvGrpSpPr/>
          <p:nvPr/>
        </p:nvGrpSpPr>
        <p:grpSpPr>
          <a:xfrm>
            <a:off x="8017420" y="4036907"/>
            <a:ext cx="668567" cy="668567"/>
            <a:chOff x="7949547" y="3255209"/>
            <a:chExt cx="668567" cy="668567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E14E5C-69C2-3AE0-97AB-5C241FEEF9EB}"/>
                </a:ext>
              </a:extLst>
            </p:cNvPr>
            <p:cNvSpPr/>
            <p:nvPr/>
          </p:nvSpPr>
          <p:spPr>
            <a:xfrm>
              <a:off x="7949547" y="3255209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42C9CAF-20F8-26EA-BD25-282DCA80DE28}"/>
                </a:ext>
              </a:extLst>
            </p:cNvPr>
            <p:cNvSpPr/>
            <p:nvPr/>
          </p:nvSpPr>
          <p:spPr>
            <a:xfrm>
              <a:off x="8051027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835DB3-E7BC-9AE6-321D-05A5E7F0AB66}"/>
              </a:ext>
            </a:extLst>
          </p:cNvPr>
          <p:cNvGrpSpPr/>
          <p:nvPr/>
        </p:nvGrpSpPr>
        <p:grpSpPr>
          <a:xfrm>
            <a:off x="6987864" y="2931390"/>
            <a:ext cx="668567" cy="668567"/>
            <a:chOff x="7486242" y="4109716"/>
            <a:chExt cx="668567" cy="668567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454D097-C232-09B8-1E73-760ACC8561D3}"/>
                </a:ext>
              </a:extLst>
            </p:cNvPr>
            <p:cNvSpPr/>
            <p:nvPr/>
          </p:nvSpPr>
          <p:spPr>
            <a:xfrm>
              <a:off x="7486242" y="4109716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12" descr="python logo">
              <a:extLst>
                <a:ext uri="{FF2B5EF4-FFF2-40B4-BE49-F238E27FC236}">
                  <a16:creationId xmlns:a16="http://schemas.microsoft.com/office/drawing/2014/main" id="{D032F568-5811-D999-2661-8BC29FF5F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92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16FB6C-ACE7-5ABE-C37F-53AB54044DB0}"/>
              </a:ext>
            </a:extLst>
          </p:cNvPr>
          <p:cNvGrpSpPr/>
          <p:nvPr/>
        </p:nvGrpSpPr>
        <p:grpSpPr>
          <a:xfrm>
            <a:off x="5084910" y="2877420"/>
            <a:ext cx="1403399" cy="668567"/>
            <a:chOff x="3790958" y="3182687"/>
            <a:chExt cx="1403399" cy="66856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D3DE87D-788C-6A6F-E368-C8F14AC5CB01}"/>
                </a:ext>
              </a:extLst>
            </p:cNvPr>
            <p:cNvSpPr/>
            <p:nvPr/>
          </p:nvSpPr>
          <p:spPr>
            <a:xfrm>
              <a:off x="3790958" y="318268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db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16" descr="postgres logo">
              <a:extLst>
                <a:ext uri="{FF2B5EF4-FFF2-40B4-BE49-F238E27FC236}">
                  <a16:creationId xmlns:a16="http://schemas.microsoft.com/office/drawing/2014/main" id="{A1C8B27B-3BB2-4F0C-B95B-0FAB47DB7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54" y="3242683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C44124-BD86-7388-8FE2-03318102F59E}"/>
              </a:ext>
            </a:extLst>
          </p:cNvPr>
          <p:cNvGrpSpPr/>
          <p:nvPr/>
        </p:nvGrpSpPr>
        <p:grpSpPr>
          <a:xfrm>
            <a:off x="3577872" y="3743970"/>
            <a:ext cx="1403399" cy="668567"/>
            <a:chOff x="7914848" y="3255209"/>
            <a:chExt cx="1403399" cy="668567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59093EB-FAF2-5206-9CFA-DD697BB722AF}"/>
                </a:ext>
              </a:extLst>
            </p:cNvPr>
            <p:cNvSpPr/>
            <p:nvPr/>
          </p:nvSpPr>
          <p:spPr>
            <a:xfrm>
              <a:off x="7914848" y="3255209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api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7A51C16-E4BC-936F-B943-A4BAD225D9C1}"/>
                </a:ext>
              </a:extLst>
            </p:cNvPr>
            <p:cNvSpPr/>
            <p:nvPr/>
          </p:nvSpPr>
          <p:spPr>
            <a:xfrm>
              <a:off x="7981824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B281B0-02FD-7946-BFE3-9E9CEDDCE216}"/>
              </a:ext>
            </a:extLst>
          </p:cNvPr>
          <p:cNvGrpSpPr/>
          <p:nvPr/>
        </p:nvGrpSpPr>
        <p:grpSpPr>
          <a:xfrm>
            <a:off x="5069898" y="3748336"/>
            <a:ext cx="1403399" cy="668567"/>
            <a:chOff x="8247746" y="4197857"/>
            <a:chExt cx="1403399" cy="668567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67196A44-2651-40CA-9D2A-78566E1F18E0}"/>
                </a:ext>
              </a:extLst>
            </p:cNvPr>
            <p:cNvSpPr/>
            <p:nvPr/>
          </p:nvSpPr>
          <p:spPr>
            <a:xfrm>
              <a:off x="8247746" y="419785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my-app-web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7788F89-A90C-AD7E-454B-6CA3A8D51BB1}"/>
                </a:ext>
              </a:extLst>
            </p:cNvPr>
            <p:cNvSpPr/>
            <p:nvPr/>
          </p:nvSpPr>
          <p:spPr>
            <a:xfrm>
              <a:off x="8308546" y="4306665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B7BA2D-F4D4-0ED1-229E-7D9DD711B74F}"/>
              </a:ext>
            </a:extLst>
          </p:cNvPr>
          <p:cNvGrpSpPr/>
          <p:nvPr/>
        </p:nvGrpSpPr>
        <p:grpSpPr>
          <a:xfrm>
            <a:off x="3556903" y="2877420"/>
            <a:ext cx="1403399" cy="668567"/>
            <a:chOff x="7486241" y="4109716"/>
            <a:chExt cx="1403399" cy="66856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A61D4C6-1031-2803-853F-33773B040A98}"/>
                </a:ext>
              </a:extLst>
            </p:cNvPr>
            <p:cNvSpPr/>
            <p:nvPr/>
          </p:nvSpPr>
          <p:spPr>
            <a:xfrm>
              <a:off x="7486241" y="4109716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my-app-ai</a:t>
              </a:r>
            </a:p>
          </p:txBody>
        </p:sp>
        <p:pic>
          <p:nvPicPr>
            <p:cNvPr id="58" name="Picture 12" descr="python logo">
              <a:extLst>
                <a:ext uri="{FF2B5EF4-FFF2-40B4-BE49-F238E27FC236}">
                  <a16:creationId xmlns:a16="http://schemas.microsoft.com/office/drawing/2014/main" id="{A684B2A7-AA77-030A-5179-55ED50AEA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9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3FACE55-83B9-5076-6448-FDBE8B8242F0}"/>
              </a:ext>
            </a:extLst>
          </p:cNvPr>
          <p:cNvSpPr/>
          <p:nvPr/>
        </p:nvSpPr>
        <p:spPr>
          <a:xfrm>
            <a:off x="837156" y="2911814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pull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DF61A98-44E0-2790-57A6-A2C3F0F52CF8}"/>
              </a:ext>
            </a:extLst>
          </p:cNvPr>
          <p:cNvSpPr/>
          <p:nvPr/>
        </p:nvSpPr>
        <p:spPr>
          <a:xfrm>
            <a:off x="837156" y="354973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build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B36B425-E37B-4FEC-1560-85CC8B0FABAD}"/>
              </a:ext>
            </a:extLst>
          </p:cNvPr>
          <p:cNvSpPr/>
          <p:nvPr/>
        </p:nvSpPr>
        <p:spPr>
          <a:xfrm>
            <a:off x="825381" y="417276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run</a:t>
            </a:r>
          </a:p>
        </p:txBody>
      </p:sp>
      <p:cxnSp>
        <p:nvCxnSpPr>
          <p:cNvPr id="11275" name="Elbow Connector 11274">
            <a:extLst>
              <a:ext uri="{FF2B5EF4-FFF2-40B4-BE49-F238E27FC236}">
                <a16:creationId xmlns:a16="http://schemas.microsoft.com/office/drawing/2014/main" id="{45E9E865-08CA-2C09-0502-CD4418C28A0F}"/>
              </a:ext>
            </a:extLst>
          </p:cNvPr>
          <p:cNvCxnSpPr>
            <a:cxnSpLocks/>
            <a:stCxn id="16" idx="1"/>
            <a:endCxn id="39" idx="0"/>
          </p:cNvCxnSpPr>
          <p:nvPr/>
        </p:nvCxnSpPr>
        <p:spPr>
          <a:xfrm rot="10800000">
            <a:off x="7322148" y="2931391"/>
            <a:ext cx="2367828" cy="698037"/>
          </a:xfrm>
          <a:prstGeom prst="bentConnector4">
            <a:avLst>
              <a:gd name="adj1" fmla="val 13077"/>
              <a:gd name="adj2" fmla="val 23754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Elbow Connector 11282">
            <a:extLst>
              <a:ext uri="{FF2B5EF4-FFF2-40B4-BE49-F238E27FC236}">
                <a16:creationId xmlns:a16="http://schemas.microsoft.com/office/drawing/2014/main" id="{442E7601-E801-4C65-9FDC-7D4D0BD8F2C0}"/>
              </a:ext>
            </a:extLst>
          </p:cNvPr>
          <p:cNvCxnSpPr>
            <a:cxnSpLocks/>
            <a:stCxn id="14" idx="0"/>
            <a:endCxn id="32" idx="0"/>
          </p:cNvCxnSpPr>
          <p:nvPr/>
        </p:nvCxnSpPr>
        <p:spPr>
          <a:xfrm rot="16200000" flipH="1" flipV="1">
            <a:off x="8255565" y="1658920"/>
            <a:ext cx="1408513" cy="2346785"/>
          </a:xfrm>
          <a:prstGeom prst="bentConnector3">
            <a:avLst>
              <a:gd name="adj1" fmla="val -1623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5" name="Elbow Connector 11304">
            <a:extLst>
              <a:ext uri="{FF2B5EF4-FFF2-40B4-BE49-F238E27FC236}">
                <a16:creationId xmlns:a16="http://schemas.microsoft.com/office/drawing/2014/main" id="{D9B30172-91F6-43E8-1E9E-22F6AC728ECC}"/>
              </a:ext>
            </a:extLst>
          </p:cNvPr>
          <p:cNvCxnSpPr>
            <a:cxnSpLocks/>
            <a:stCxn id="36" idx="1"/>
            <a:endCxn id="54" idx="3"/>
          </p:cNvCxnSpPr>
          <p:nvPr/>
        </p:nvCxnSpPr>
        <p:spPr>
          <a:xfrm rot="10800000">
            <a:off x="6473298" y="4082621"/>
            <a:ext cx="1544123" cy="288571"/>
          </a:xfrm>
          <a:prstGeom prst="bentConnector3">
            <a:avLst>
              <a:gd name="adj1" fmla="val 83952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8" name="Elbow Connector 11307">
            <a:extLst>
              <a:ext uri="{FF2B5EF4-FFF2-40B4-BE49-F238E27FC236}">
                <a16:creationId xmlns:a16="http://schemas.microsoft.com/office/drawing/2014/main" id="{52B954F8-C50A-7B6E-A5B4-5B932FE6BBCC}"/>
              </a:ext>
            </a:extLst>
          </p:cNvPr>
          <p:cNvCxnSpPr>
            <a:cxnSpLocks/>
            <a:stCxn id="36" idx="1"/>
            <a:endCxn id="51" idx="2"/>
          </p:cNvCxnSpPr>
          <p:nvPr/>
        </p:nvCxnSpPr>
        <p:spPr>
          <a:xfrm rot="10800000" flipV="1">
            <a:off x="4279572" y="4371191"/>
            <a:ext cx="3737848" cy="41346"/>
          </a:xfrm>
          <a:prstGeom prst="bentConnector4">
            <a:avLst>
              <a:gd name="adj1" fmla="val 34743"/>
              <a:gd name="adj2" fmla="val 436141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41CA7C-F21F-71E9-FF10-E670F6A3FE4C}"/>
              </a:ext>
            </a:extLst>
          </p:cNvPr>
          <p:cNvGrpSpPr/>
          <p:nvPr/>
        </p:nvGrpSpPr>
        <p:grpSpPr>
          <a:xfrm>
            <a:off x="7452145" y="3536570"/>
            <a:ext cx="668567" cy="668567"/>
            <a:chOff x="7058217" y="3255734"/>
            <a:chExt cx="668567" cy="66856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7DB8495-5416-AAD2-1979-F370BFEC031A}"/>
                </a:ext>
              </a:extLst>
            </p:cNvPr>
            <p:cNvSpPr/>
            <p:nvPr/>
          </p:nvSpPr>
          <p:spPr>
            <a:xfrm>
              <a:off x="7058217" y="3255734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6" descr="postgres logo">
              <a:extLst>
                <a:ext uri="{FF2B5EF4-FFF2-40B4-BE49-F238E27FC236}">
                  <a16:creationId xmlns:a16="http://schemas.microsoft.com/office/drawing/2014/main" id="{11E4E096-B1AB-381F-4137-89ADF181A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213" y="3315730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17" name="Elbow Connector 11316">
            <a:extLst>
              <a:ext uri="{FF2B5EF4-FFF2-40B4-BE49-F238E27FC236}">
                <a16:creationId xmlns:a16="http://schemas.microsoft.com/office/drawing/2014/main" id="{921B515A-71B7-B395-D35C-B7CC70BE33CE}"/>
              </a:ext>
            </a:extLst>
          </p:cNvPr>
          <p:cNvCxnSpPr>
            <a:cxnSpLocks/>
            <a:stCxn id="39" idx="1"/>
            <a:endCxn id="57" idx="0"/>
          </p:cNvCxnSpPr>
          <p:nvPr/>
        </p:nvCxnSpPr>
        <p:spPr>
          <a:xfrm rot="10800000">
            <a:off x="4258604" y="2877420"/>
            <a:ext cx="2729261" cy="388254"/>
          </a:xfrm>
          <a:prstGeom prst="bentConnector4">
            <a:avLst>
              <a:gd name="adj1" fmla="val 8096"/>
              <a:gd name="adj2" fmla="val 185187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7" name="Elbow Connector 11266">
            <a:extLst>
              <a:ext uri="{FF2B5EF4-FFF2-40B4-BE49-F238E27FC236}">
                <a16:creationId xmlns:a16="http://schemas.microsoft.com/office/drawing/2014/main" id="{DA71F536-EB7B-1D35-DC68-C027AA143100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rot="5400000" flipH="1">
            <a:off x="9241341" y="3147270"/>
            <a:ext cx="1093890" cy="2873164"/>
          </a:xfrm>
          <a:prstGeom prst="bentConnector5">
            <a:avLst>
              <a:gd name="adj1" fmla="val -20898"/>
              <a:gd name="adj2" fmla="val 70386"/>
              <a:gd name="adj3" fmla="val 27582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Elbow Connector 5131">
            <a:extLst>
              <a:ext uri="{FF2B5EF4-FFF2-40B4-BE49-F238E27FC236}">
                <a16:creationId xmlns:a16="http://schemas.microsoft.com/office/drawing/2014/main" id="{A60A0A2F-0B03-BB2B-ED4D-6CD50D9DFBFA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rot="10800000">
            <a:off x="6488309" y="3211704"/>
            <a:ext cx="1023832" cy="659150"/>
          </a:xfrm>
          <a:prstGeom prst="bentConnector3">
            <a:avLst>
              <a:gd name="adj1" fmla="val 81829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Elbow Connector 5145">
            <a:extLst>
              <a:ext uri="{FF2B5EF4-FFF2-40B4-BE49-F238E27FC236}">
                <a16:creationId xmlns:a16="http://schemas.microsoft.com/office/drawing/2014/main" id="{FD0C2825-26EE-9425-10A4-EBF16395C2C7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 flipV="1">
            <a:off x="2240555" y="1921589"/>
            <a:ext cx="1204730" cy="1201595"/>
          </a:xfrm>
          <a:prstGeom prst="bentConnector3">
            <a:avLst>
              <a:gd name="adj1" fmla="val 45724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0" name="Elbow Connector 5149">
            <a:extLst>
              <a:ext uri="{FF2B5EF4-FFF2-40B4-BE49-F238E27FC236}">
                <a16:creationId xmlns:a16="http://schemas.microsoft.com/office/drawing/2014/main" id="{C0C8B4CD-01F8-9CAC-D322-0EBB257B01DF}"/>
              </a:ext>
            </a:extLst>
          </p:cNvPr>
          <p:cNvCxnSpPr>
            <a:cxnSpLocks/>
            <a:stCxn id="60" idx="3"/>
            <a:endCxn id="11" idx="1"/>
          </p:cNvCxnSpPr>
          <p:nvPr/>
        </p:nvCxnSpPr>
        <p:spPr>
          <a:xfrm flipV="1">
            <a:off x="2240555" y="1921589"/>
            <a:ext cx="1204730" cy="1839517"/>
          </a:xfrm>
          <a:prstGeom prst="bentConnector3">
            <a:avLst>
              <a:gd name="adj1" fmla="val 56979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Elbow Connector 5154">
            <a:extLst>
              <a:ext uri="{FF2B5EF4-FFF2-40B4-BE49-F238E27FC236}">
                <a16:creationId xmlns:a16="http://schemas.microsoft.com/office/drawing/2014/main" id="{08617EBE-EAF9-2F5B-8F3B-103A744710D2}"/>
              </a:ext>
            </a:extLst>
          </p:cNvPr>
          <p:cNvCxnSpPr>
            <a:cxnSpLocks/>
            <a:stCxn id="61" idx="3"/>
            <a:endCxn id="11" idx="1"/>
          </p:cNvCxnSpPr>
          <p:nvPr/>
        </p:nvCxnSpPr>
        <p:spPr>
          <a:xfrm flipV="1">
            <a:off x="2228780" y="1921589"/>
            <a:ext cx="1216505" cy="2462547"/>
          </a:xfrm>
          <a:prstGeom prst="bentConnector3">
            <a:avLst>
              <a:gd name="adj1" fmla="val 69056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779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Docker +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SQL Server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Demo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66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MS SQL Server on macOS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669224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029475"/>
            <a:ext cx="7505700" cy="2347176"/>
          </a:xfrm>
          <a:prstGeom prst="roundRect">
            <a:avLst>
              <a:gd name="adj" fmla="val 9048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"ACCEPT_EULA=Y"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"MSSQL_SA_PASSWORD=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MyPass@word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-p 1433:1433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-d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89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MS SQL Server on macOS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345E68-0DBE-AC06-F861-7CFDDE57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2" t="6599" r="7510" b="5349"/>
          <a:stretch/>
        </p:blipFill>
        <p:spPr>
          <a:xfrm>
            <a:off x="2082783" y="191208"/>
            <a:ext cx="8026400" cy="46601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B8CE0-AB84-2ACB-DB5A-688875C3ED06}"/>
              </a:ext>
            </a:extLst>
          </p:cNvPr>
          <p:cNvSpPr txBox="1"/>
          <p:nvPr/>
        </p:nvSpPr>
        <p:spPr>
          <a:xfrm>
            <a:off x="8597900" y="304800"/>
            <a:ext cx="3365500" cy="4445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48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84595" y="596535"/>
            <a:ext cx="7422776" cy="3780116"/>
          </a:xfrm>
          <a:prstGeom prst="roundRect">
            <a:avLst>
              <a:gd name="adj" fmla="val 525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/dotnet/sdk:8.0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build-env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/working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 ./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restore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publish -c Release -o out</a:t>
            </a:r>
          </a:p>
          <a:p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/dotnet/aspnet:8.0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/app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--from=build-env /working/out .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["dotnet", ”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MyApp.dll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12438066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 &amp; run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1038265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build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-t my-image-name 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778704"/>
            <a:ext cx="7505700" cy="1060314"/>
          </a:xfrm>
          <a:prstGeom prst="roundRect">
            <a:avLst>
              <a:gd name="adj" fmla="val 17503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-it --rm -p 8080:8080 my-image-name</a:t>
            </a:r>
          </a:p>
        </p:txBody>
      </p:sp>
    </p:spTree>
    <p:extLst>
      <p:ext uri="{BB962C8B-B14F-4D97-AF65-F5344CB8AC3E}">
        <p14:creationId xmlns:p14="http://schemas.microsoft.com/office/powerpoint/2010/main" val="26367919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3935896" y="694360"/>
            <a:ext cx="4313581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 Tunnels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cartoon of a stone tunnel&#10;&#10;Description automatically generated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95161" y="841664"/>
            <a:ext cx="4001677" cy="19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2A6F66-93FD-C058-5E88-1641A194D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271" y="244929"/>
            <a:ext cx="11789229" cy="5992585"/>
          </a:xfrm>
          <a:prstGeom prst="rect">
            <a:avLst/>
          </a:prstGeom>
          <a:solidFill>
            <a:srgbClr val="181B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68AA19-3760-5815-F5AA-DEA243253735}"/>
              </a:ext>
            </a:extLst>
          </p:cNvPr>
          <p:cNvSpPr/>
          <p:nvPr/>
        </p:nvSpPr>
        <p:spPr>
          <a:xfrm>
            <a:off x="358165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14072-195B-1585-C0DD-0E5E0C045ED1}"/>
              </a:ext>
            </a:extLst>
          </p:cNvPr>
          <p:cNvSpPr txBox="1"/>
          <p:nvPr/>
        </p:nvSpPr>
        <p:spPr>
          <a:xfrm>
            <a:off x="581352" y="687607"/>
            <a:ext cx="307261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Local Endpoint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593223-BDDB-610B-2B6E-D72A0D48F450}"/>
              </a:ext>
            </a:extLst>
          </p:cNvPr>
          <p:cNvSpPr/>
          <p:nvPr/>
        </p:nvSpPr>
        <p:spPr>
          <a:xfrm>
            <a:off x="4294531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5C5E1-8C96-B5BD-616C-6FD043B3F447}"/>
              </a:ext>
            </a:extLst>
          </p:cNvPr>
          <p:cNvSpPr txBox="1"/>
          <p:nvPr/>
        </p:nvSpPr>
        <p:spPr>
          <a:xfrm>
            <a:off x="4477706" y="687607"/>
            <a:ext cx="315263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989390-EBB8-861C-A195-2B56DC7D3B68}"/>
              </a:ext>
            </a:extLst>
          </p:cNvPr>
          <p:cNvSpPr/>
          <p:nvPr/>
        </p:nvSpPr>
        <p:spPr>
          <a:xfrm>
            <a:off x="8230897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D0A2B-3451-9754-ECFA-6ED16D2F44B0}"/>
              </a:ext>
            </a:extLst>
          </p:cNvPr>
          <p:cNvSpPr txBox="1"/>
          <p:nvPr/>
        </p:nvSpPr>
        <p:spPr>
          <a:xfrm>
            <a:off x="8395536" y="687607"/>
            <a:ext cx="318506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Anything</a:t>
            </a:r>
          </a:p>
        </p:txBody>
      </p:sp>
      <p:sp>
        <p:nvSpPr>
          <p:cNvPr id="13" name="Graphic 17" descr="Smart Phone with solid fill">
            <a:extLst>
              <a:ext uri="{FF2B5EF4-FFF2-40B4-BE49-F238E27FC236}">
                <a16:creationId xmlns:a16="http://schemas.microsoft.com/office/drawing/2014/main" id="{D9BD59BE-3B51-F232-7619-2EBAC7C259E2}"/>
              </a:ext>
            </a:extLst>
          </p:cNvPr>
          <p:cNvSpPr/>
          <p:nvPr/>
        </p:nvSpPr>
        <p:spPr>
          <a:xfrm>
            <a:off x="10688705" y="3042569"/>
            <a:ext cx="457200" cy="838200"/>
          </a:xfrm>
          <a:custGeom>
            <a:avLst/>
            <a:gdLst>
              <a:gd name="connsiteX0" fmla="*/ 400050 w 457200"/>
              <a:gd name="connsiteY0" fmla="*/ 723900 h 838200"/>
              <a:gd name="connsiteX1" fmla="*/ 57150 w 457200"/>
              <a:gd name="connsiteY1" fmla="*/ 723900 h 838200"/>
              <a:gd name="connsiteX2" fmla="*/ 57150 w 457200"/>
              <a:gd name="connsiteY2" fmla="*/ 114300 h 838200"/>
              <a:gd name="connsiteX3" fmla="*/ 400050 w 457200"/>
              <a:gd name="connsiteY3" fmla="*/ 114300 h 838200"/>
              <a:gd name="connsiteX4" fmla="*/ 400050 w 457200"/>
              <a:gd name="connsiteY4" fmla="*/ 723900 h 838200"/>
              <a:gd name="connsiteX5" fmla="*/ 190500 w 457200"/>
              <a:gd name="connsiteY5" fmla="*/ 38100 h 838200"/>
              <a:gd name="connsiteX6" fmla="*/ 266700 w 457200"/>
              <a:gd name="connsiteY6" fmla="*/ 38100 h 838200"/>
              <a:gd name="connsiteX7" fmla="*/ 285750 w 457200"/>
              <a:gd name="connsiteY7" fmla="*/ 57150 h 838200"/>
              <a:gd name="connsiteX8" fmla="*/ 266700 w 457200"/>
              <a:gd name="connsiteY8" fmla="*/ 76200 h 838200"/>
              <a:gd name="connsiteX9" fmla="*/ 190500 w 457200"/>
              <a:gd name="connsiteY9" fmla="*/ 76200 h 838200"/>
              <a:gd name="connsiteX10" fmla="*/ 171450 w 457200"/>
              <a:gd name="connsiteY10" fmla="*/ 57150 h 838200"/>
              <a:gd name="connsiteX11" fmla="*/ 190500 w 457200"/>
              <a:gd name="connsiteY11" fmla="*/ 38100 h 838200"/>
              <a:gd name="connsiteX12" fmla="*/ 438150 w 457200"/>
              <a:gd name="connsiteY12" fmla="*/ 0 h 838200"/>
              <a:gd name="connsiteX13" fmla="*/ 19050 w 457200"/>
              <a:gd name="connsiteY13" fmla="*/ 0 h 838200"/>
              <a:gd name="connsiteX14" fmla="*/ 0 w 457200"/>
              <a:gd name="connsiteY14" fmla="*/ 19050 h 838200"/>
              <a:gd name="connsiteX15" fmla="*/ 0 w 457200"/>
              <a:gd name="connsiteY15" fmla="*/ 819150 h 838200"/>
              <a:gd name="connsiteX16" fmla="*/ 19050 w 457200"/>
              <a:gd name="connsiteY16" fmla="*/ 838200 h 838200"/>
              <a:gd name="connsiteX17" fmla="*/ 438150 w 457200"/>
              <a:gd name="connsiteY17" fmla="*/ 838200 h 838200"/>
              <a:gd name="connsiteX18" fmla="*/ 457200 w 457200"/>
              <a:gd name="connsiteY18" fmla="*/ 819150 h 838200"/>
              <a:gd name="connsiteX19" fmla="*/ 457200 w 457200"/>
              <a:gd name="connsiteY19" fmla="*/ 19050 h 838200"/>
              <a:gd name="connsiteX20" fmla="*/ 438150 w 457200"/>
              <a:gd name="connsiteY20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838200">
                <a:moveTo>
                  <a:pt x="400050" y="723900"/>
                </a:moveTo>
                <a:lnTo>
                  <a:pt x="57150" y="723900"/>
                </a:lnTo>
                <a:lnTo>
                  <a:pt x="57150" y="114300"/>
                </a:lnTo>
                <a:lnTo>
                  <a:pt x="400050" y="114300"/>
                </a:lnTo>
                <a:lnTo>
                  <a:pt x="400050" y="723900"/>
                </a:lnTo>
                <a:close/>
                <a:moveTo>
                  <a:pt x="190500" y="38100"/>
                </a:moveTo>
                <a:lnTo>
                  <a:pt x="266700" y="38100"/>
                </a:lnTo>
                <a:cubicBezTo>
                  <a:pt x="277178" y="38100"/>
                  <a:pt x="285750" y="46672"/>
                  <a:pt x="285750" y="57150"/>
                </a:cubicBezTo>
                <a:cubicBezTo>
                  <a:pt x="285750" y="67628"/>
                  <a:pt x="277178" y="76200"/>
                  <a:pt x="266700" y="76200"/>
                </a:cubicBezTo>
                <a:lnTo>
                  <a:pt x="190500" y="76200"/>
                </a:lnTo>
                <a:cubicBezTo>
                  <a:pt x="180023" y="76200"/>
                  <a:pt x="171450" y="67628"/>
                  <a:pt x="171450" y="57150"/>
                </a:cubicBezTo>
                <a:cubicBezTo>
                  <a:pt x="171450" y="46672"/>
                  <a:pt x="180023" y="38100"/>
                  <a:pt x="190500" y="38100"/>
                </a:cubicBezTo>
                <a:close/>
                <a:moveTo>
                  <a:pt x="438150" y="0"/>
                </a:moveTo>
                <a:lnTo>
                  <a:pt x="19050" y="0"/>
                </a:lnTo>
                <a:cubicBezTo>
                  <a:pt x="8572" y="0"/>
                  <a:pt x="0" y="8573"/>
                  <a:pt x="0" y="19050"/>
                </a:cubicBezTo>
                <a:lnTo>
                  <a:pt x="0" y="819150"/>
                </a:lnTo>
                <a:cubicBezTo>
                  <a:pt x="0" y="829628"/>
                  <a:pt x="8572" y="838200"/>
                  <a:pt x="19050" y="838200"/>
                </a:cubicBezTo>
                <a:lnTo>
                  <a:pt x="438150" y="838200"/>
                </a:lnTo>
                <a:cubicBezTo>
                  <a:pt x="448628" y="838200"/>
                  <a:pt x="457200" y="829628"/>
                  <a:pt x="457200" y="819150"/>
                </a:cubicBezTo>
                <a:lnTo>
                  <a:pt x="457200" y="19050"/>
                </a:lnTo>
                <a:cubicBezTo>
                  <a:pt x="457200" y="8573"/>
                  <a:pt x="448628" y="0"/>
                  <a:pt x="438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EBECDA5-DFA7-68C8-EF7A-8E458AAA19A3}"/>
              </a:ext>
            </a:extLst>
          </p:cNvPr>
          <p:cNvSpPr/>
          <p:nvPr/>
        </p:nvSpPr>
        <p:spPr>
          <a:xfrm>
            <a:off x="10135964" y="4138754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647700 w 647700"/>
              <a:gd name="connsiteY4" fmla="*/ 38100 h 438150"/>
              <a:gd name="connsiteX5" fmla="*/ 609600 w 647700"/>
              <a:gd name="connsiteY5" fmla="*/ 0 h 438150"/>
              <a:gd name="connsiteX6" fmla="*/ 38100 w 647700"/>
              <a:gd name="connsiteY6" fmla="*/ 0 h 438150"/>
              <a:gd name="connsiteX7" fmla="*/ 0 w 647700"/>
              <a:gd name="connsiteY7" fmla="*/ 38100 h 438150"/>
              <a:gd name="connsiteX8" fmla="*/ 0 w 647700"/>
              <a:gd name="connsiteY8" fmla="*/ 438150 h 438150"/>
              <a:gd name="connsiteX9" fmla="*/ 647700 w 647700"/>
              <a:gd name="connsiteY9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close/>
                <a:moveTo>
                  <a:pt x="647700" y="38100"/>
                </a:moveTo>
                <a:cubicBezTo>
                  <a:pt x="647700" y="17058"/>
                  <a:pt x="630642" y="0"/>
                  <a:pt x="609600" y="0"/>
                </a:cubicBez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6B3EAA2-2F46-5BFD-FDF3-F91BB6B5E0F2}"/>
              </a:ext>
            </a:extLst>
          </p:cNvPr>
          <p:cNvSpPr/>
          <p:nvPr/>
        </p:nvSpPr>
        <p:spPr>
          <a:xfrm>
            <a:off x="10021664" y="4615004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6957 w 876300"/>
              <a:gd name="connsiteY2" fmla="*/ 19050 h 57150"/>
              <a:gd name="connsiteX3" fmla="*/ 485775 w 876300"/>
              <a:gd name="connsiteY3" fmla="*/ 19050 h 57150"/>
              <a:gd name="connsiteX4" fmla="*/ 390525 w 876300"/>
              <a:gd name="connsiteY4" fmla="*/ 19050 h 57150"/>
              <a:gd name="connsiteX5" fmla="*/ 381000 w 876300"/>
              <a:gd name="connsiteY5" fmla="*/ 10707 h 57150"/>
              <a:gd name="connsiteX6" fmla="*/ 381000 w 876300"/>
              <a:gd name="connsiteY6" fmla="*/ 9525 h 57150"/>
              <a:gd name="connsiteX7" fmla="*/ 381000 w 876300"/>
              <a:gd name="connsiteY7" fmla="*/ 0 h 57150"/>
              <a:gd name="connsiteX8" fmla="*/ 0 w 876300"/>
              <a:gd name="connsiteY8" fmla="*/ 0 h 57150"/>
              <a:gd name="connsiteX9" fmla="*/ 0 w 876300"/>
              <a:gd name="connsiteY9" fmla="*/ 19050 h 57150"/>
              <a:gd name="connsiteX10" fmla="*/ 38100 w 876300"/>
              <a:gd name="connsiteY10" fmla="*/ 57150 h 57150"/>
              <a:gd name="connsiteX11" fmla="*/ 838200 w 876300"/>
              <a:gd name="connsiteY11" fmla="*/ 57150 h 57150"/>
              <a:gd name="connsiteX12" fmla="*/ 876300 w 876300"/>
              <a:gd name="connsiteY12" fmla="*/ 19050 h 57150"/>
              <a:gd name="connsiteX13" fmla="*/ 876300 w 876300"/>
              <a:gd name="connsiteY1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627" y="14459"/>
                  <a:pt x="491891" y="18723"/>
                  <a:pt x="486957" y="19050"/>
                </a:cubicBezTo>
                <a:cubicBezTo>
                  <a:pt x="486564" y="19076"/>
                  <a:pt x="486168" y="19076"/>
                  <a:pt x="485775" y="19050"/>
                </a:cubicBezTo>
                <a:lnTo>
                  <a:pt x="390525" y="19050"/>
                </a:lnTo>
                <a:cubicBezTo>
                  <a:pt x="385591" y="19377"/>
                  <a:pt x="381327" y="15641"/>
                  <a:pt x="381000" y="10707"/>
                </a:cubicBezTo>
                <a:cubicBezTo>
                  <a:pt x="380974" y="10314"/>
                  <a:pt x="380974" y="9918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92"/>
                  <a:pt x="17058" y="57150"/>
                  <a:pt x="38100" y="57150"/>
                </a:cubicBezTo>
                <a:lnTo>
                  <a:pt x="838200" y="57150"/>
                </a:lnTo>
                <a:cubicBezTo>
                  <a:pt x="859242" y="57150"/>
                  <a:pt x="876300" y="40092"/>
                  <a:pt x="876300" y="19050"/>
                </a:cubicBezTo>
                <a:lnTo>
                  <a:pt x="876300" y="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8AAB66B-0068-694D-8DE1-F9AD0ADB6121}"/>
              </a:ext>
            </a:extLst>
          </p:cNvPr>
          <p:cNvSpPr/>
          <p:nvPr/>
        </p:nvSpPr>
        <p:spPr>
          <a:xfrm>
            <a:off x="10326464" y="4224479"/>
            <a:ext cx="266700" cy="266700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C7E2658-7E7A-133C-6966-6306BEC7A4F8}"/>
              </a:ext>
            </a:extLst>
          </p:cNvPr>
          <p:cNvSpPr/>
          <p:nvPr/>
        </p:nvSpPr>
        <p:spPr>
          <a:xfrm>
            <a:off x="89559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7313D9-5230-3C40-5FED-047FF9755822}"/>
              </a:ext>
            </a:extLst>
          </p:cNvPr>
          <p:cNvSpPr/>
          <p:nvPr/>
        </p:nvSpPr>
        <p:spPr>
          <a:xfrm>
            <a:off x="94131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70946D9-6F6A-2146-8142-DD67AC48946D}"/>
              </a:ext>
            </a:extLst>
          </p:cNvPr>
          <p:cNvSpPr/>
          <p:nvPr/>
        </p:nvSpPr>
        <p:spPr>
          <a:xfrm>
            <a:off x="8841649" y="2234502"/>
            <a:ext cx="838200" cy="342900"/>
          </a:xfrm>
          <a:custGeom>
            <a:avLst/>
            <a:gdLst>
              <a:gd name="connsiteX0" fmla="*/ 333375 w 838200"/>
              <a:gd name="connsiteY0" fmla="*/ 152400 h 342900"/>
              <a:gd name="connsiteX1" fmla="*/ 333375 w 838200"/>
              <a:gd name="connsiteY1" fmla="*/ 38100 h 342900"/>
              <a:gd name="connsiteX2" fmla="*/ 463868 w 838200"/>
              <a:gd name="connsiteY2" fmla="*/ 38100 h 342900"/>
              <a:gd name="connsiteX3" fmla="*/ 490538 w 838200"/>
              <a:gd name="connsiteY3" fmla="*/ 49530 h 342900"/>
              <a:gd name="connsiteX4" fmla="*/ 593408 w 838200"/>
              <a:gd name="connsiteY4" fmla="*/ 152400 h 342900"/>
              <a:gd name="connsiteX5" fmla="*/ 333375 w 838200"/>
              <a:gd name="connsiteY5" fmla="*/ 152400 h 342900"/>
              <a:gd name="connsiteX6" fmla="*/ 295275 w 838200"/>
              <a:gd name="connsiteY6" fmla="*/ 152400 h 342900"/>
              <a:gd name="connsiteX7" fmla="*/ 54293 w 838200"/>
              <a:gd name="connsiteY7" fmla="*/ 152400 h 342900"/>
              <a:gd name="connsiteX8" fmla="*/ 157163 w 838200"/>
              <a:gd name="connsiteY8" fmla="*/ 49530 h 342900"/>
              <a:gd name="connsiteX9" fmla="*/ 183833 w 838200"/>
              <a:gd name="connsiteY9" fmla="*/ 38100 h 342900"/>
              <a:gd name="connsiteX10" fmla="*/ 295275 w 838200"/>
              <a:gd name="connsiteY10" fmla="*/ 38100 h 342900"/>
              <a:gd name="connsiteX11" fmla="*/ 295275 w 838200"/>
              <a:gd name="connsiteY11" fmla="*/ 152400 h 342900"/>
              <a:gd name="connsiteX12" fmla="*/ 742950 w 838200"/>
              <a:gd name="connsiteY12" fmla="*/ 152400 h 342900"/>
              <a:gd name="connsiteX13" fmla="*/ 663893 w 838200"/>
              <a:gd name="connsiteY13" fmla="*/ 152400 h 342900"/>
              <a:gd name="connsiteX14" fmla="*/ 637223 w 838200"/>
              <a:gd name="connsiteY14" fmla="*/ 140970 h 342900"/>
              <a:gd name="connsiteX15" fmla="*/ 517208 w 838200"/>
              <a:gd name="connsiteY15" fmla="*/ 21907 h 342900"/>
              <a:gd name="connsiteX16" fmla="*/ 462915 w 838200"/>
              <a:gd name="connsiteY16" fmla="*/ 0 h 342900"/>
              <a:gd name="connsiteX17" fmla="*/ 183833 w 838200"/>
              <a:gd name="connsiteY17" fmla="*/ 0 h 342900"/>
              <a:gd name="connsiteX18" fmla="*/ 129540 w 838200"/>
              <a:gd name="connsiteY18" fmla="*/ 21907 h 342900"/>
              <a:gd name="connsiteX19" fmla="*/ 11430 w 838200"/>
              <a:gd name="connsiteY19" fmla="*/ 140970 h 342900"/>
              <a:gd name="connsiteX20" fmla="*/ 0 w 838200"/>
              <a:gd name="connsiteY20" fmla="*/ 168593 h 342900"/>
              <a:gd name="connsiteX21" fmla="*/ 0 w 838200"/>
              <a:gd name="connsiteY21" fmla="*/ 266700 h 342900"/>
              <a:gd name="connsiteX22" fmla="*/ 76200 w 838200"/>
              <a:gd name="connsiteY22" fmla="*/ 342900 h 342900"/>
              <a:gd name="connsiteX23" fmla="*/ 85725 w 838200"/>
              <a:gd name="connsiteY23" fmla="*/ 342900 h 342900"/>
              <a:gd name="connsiteX24" fmla="*/ 190500 w 838200"/>
              <a:gd name="connsiteY24" fmla="*/ 238125 h 342900"/>
              <a:gd name="connsiteX25" fmla="*/ 295275 w 838200"/>
              <a:gd name="connsiteY25" fmla="*/ 342900 h 342900"/>
              <a:gd name="connsiteX26" fmla="*/ 542925 w 838200"/>
              <a:gd name="connsiteY26" fmla="*/ 342900 h 342900"/>
              <a:gd name="connsiteX27" fmla="*/ 647700 w 838200"/>
              <a:gd name="connsiteY27" fmla="*/ 238125 h 342900"/>
              <a:gd name="connsiteX28" fmla="*/ 752475 w 838200"/>
              <a:gd name="connsiteY28" fmla="*/ 342900 h 342900"/>
              <a:gd name="connsiteX29" fmla="*/ 800100 w 838200"/>
              <a:gd name="connsiteY29" fmla="*/ 342900 h 342900"/>
              <a:gd name="connsiteX30" fmla="*/ 838200 w 838200"/>
              <a:gd name="connsiteY30" fmla="*/ 304800 h 342900"/>
              <a:gd name="connsiteX31" fmla="*/ 838200 w 838200"/>
              <a:gd name="connsiteY31" fmla="*/ 247650 h 342900"/>
              <a:gd name="connsiteX32" fmla="*/ 742950 w 838200"/>
              <a:gd name="connsiteY32" fmla="*/ 1524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8200" h="342900">
                <a:moveTo>
                  <a:pt x="333375" y="152400"/>
                </a:moveTo>
                <a:lnTo>
                  <a:pt x="333375" y="38100"/>
                </a:lnTo>
                <a:lnTo>
                  <a:pt x="463868" y="38100"/>
                </a:lnTo>
                <a:cubicBezTo>
                  <a:pt x="474345" y="38100"/>
                  <a:pt x="483870" y="41910"/>
                  <a:pt x="490538" y="49530"/>
                </a:cubicBezTo>
                <a:lnTo>
                  <a:pt x="593408" y="152400"/>
                </a:lnTo>
                <a:lnTo>
                  <a:pt x="333375" y="152400"/>
                </a:lnTo>
                <a:close/>
                <a:moveTo>
                  <a:pt x="295275" y="152400"/>
                </a:moveTo>
                <a:lnTo>
                  <a:pt x="54293" y="152400"/>
                </a:lnTo>
                <a:lnTo>
                  <a:pt x="157163" y="49530"/>
                </a:lnTo>
                <a:cubicBezTo>
                  <a:pt x="164783" y="41910"/>
                  <a:pt x="174308" y="38100"/>
                  <a:pt x="183833" y="38100"/>
                </a:cubicBezTo>
                <a:lnTo>
                  <a:pt x="295275" y="38100"/>
                </a:lnTo>
                <a:lnTo>
                  <a:pt x="295275" y="152400"/>
                </a:lnTo>
                <a:close/>
                <a:moveTo>
                  <a:pt x="742950" y="152400"/>
                </a:moveTo>
                <a:lnTo>
                  <a:pt x="663893" y="152400"/>
                </a:lnTo>
                <a:cubicBezTo>
                  <a:pt x="653415" y="152400"/>
                  <a:pt x="643890" y="148590"/>
                  <a:pt x="637223" y="140970"/>
                </a:cubicBezTo>
                <a:lnTo>
                  <a:pt x="517208" y="21907"/>
                </a:lnTo>
                <a:cubicBezTo>
                  <a:pt x="502920" y="7620"/>
                  <a:pt x="483870" y="0"/>
                  <a:pt x="462915" y="0"/>
                </a:cubicBezTo>
                <a:lnTo>
                  <a:pt x="183833" y="0"/>
                </a:lnTo>
                <a:cubicBezTo>
                  <a:pt x="163830" y="0"/>
                  <a:pt x="143828" y="7620"/>
                  <a:pt x="129540" y="21907"/>
                </a:cubicBezTo>
                <a:lnTo>
                  <a:pt x="11430" y="140970"/>
                </a:lnTo>
                <a:cubicBezTo>
                  <a:pt x="3810" y="148590"/>
                  <a:pt x="0" y="158115"/>
                  <a:pt x="0" y="168593"/>
                </a:cubicBezTo>
                <a:lnTo>
                  <a:pt x="0" y="266700"/>
                </a:lnTo>
                <a:cubicBezTo>
                  <a:pt x="0" y="308610"/>
                  <a:pt x="34290" y="342900"/>
                  <a:pt x="76200" y="342900"/>
                </a:cubicBezTo>
                <a:lnTo>
                  <a:pt x="85725" y="342900"/>
                </a:lnTo>
                <a:cubicBezTo>
                  <a:pt x="85725" y="284798"/>
                  <a:pt x="132398" y="238125"/>
                  <a:pt x="190500" y="238125"/>
                </a:cubicBezTo>
                <a:cubicBezTo>
                  <a:pt x="248603" y="238125"/>
                  <a:pt x="295275" y="284798"/>
                  <a:pt x="295275" y="342900"/>
                </a:cubicBezTo>
                <a:lnTo>
                  <a:pt x="542925" y="342900"/>
                </a:lnTo>
                <a:cubicBezTo>
                  <a:pt x="542925" y="284798"/>
                  <a:pt x="589598" y="238125"/>
                  <a:pt x="647700" y="238125"/>
                </a:cubicBezTo>
                <a:cubicBezTo>
                  <a:pt x="705803" y="238125"/>
                  <a:pt x="752475" y="284798"/>
                  <a:pt x="752475" y="342900"/>
                </a:cubicBezTo>
                <a:lnTo>
                  <a:pt x="800100" y="342900"/>
                </a:lnTo>
                <a:cubicBezTo>
                  <a:pt x="821055" y="342900"/>
                  <a:pt x="838200" y="325755"/>
                  <a:pt x="838200" y="304800"/>
                </a:cubicBezTo>
                <a:lnTo>
                  <a:pt x="838200" y="247650"/>
                </a:lnTo>
                <a:cubicBezTo>
                  <a:pt x="838200" y="195263"/>
                  <a:pt x="795338" y="152400"/>
                  <a:pt x="742950" y="1524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6FB900-6CBF-78A3-F7A9-86C9BB7D4527}"/>
              </a:ext>
            </a:extLst>
          </p:cNvPr>
          <p:cNvSpPr/>
          <p:nvPr/>
        </p:nvSpPr>
        <p:spPr>
          <a:xfrm>
            <a:off x="10042146" y="2111851"/>
            <a:ext cx="800080" cy="417509"/>
          </a:xfrm>
          <a:custGeom>
            <a:avLst/>
            <a:gdLst>
              <a:gd name="connsiteX0" fmla="*/ 400031 w 800080"/>
              <a:gd name="connsiteY0" fmla="*/ 78581 h 417509"/>
              <a:gd name="connsiteX1" fmla="*/ 400050 w 800080"/>
              <a:gd name="connsiteY1" fmla="*/ 78581 h 417509"/>
              <a:gd name="connsiteX2" fmla="*/ 756837 w 800080"/>
              <a:gd name="connsiteY2" fmla="*/ 417509 h 417509"/>
              <a:gd name="connsiteX3" fmla="*/ 800081 w 800080"/>
              <a:gd name="connsiteY3" fmla="*/ 380552 h 417509"/>
              <a:gd name="connsiteX4" fmla="*/ 400050 w 800080"/>
              <a:gd name="connsiteY4" fmla="*/ 0 h 417509"/>
              <a:gd name="connsiteX5" fmla="*/ 400031 w 800080"/>
              <a:gd name="connsiteY5" fmla="*/ 0 h 417509"/>
              <a:gd name="connsiteX6" fmla="*/ 0 w 800080"/>
              <a:gd name="connsiteY6" fmla="*/ 380552 h 417509"/>
              <a:gd name="connsiteX7" fmla="*/ 43244 w 800080"/>
              <a:gd name="connsiteY7" fmla="*/ 417509 h 417509"/>
              <a:gd name="connsiteX8" fmla="*/ 400031 w 800080"/>
              <a:gd name="connsiteY8" fmla="*/ 78581 h 41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080" h="417509">
                <a:moveTo>
                  <a:pt x="400031" y="78581"/>
                </a:moveTo>
                <a:lnTo>
                  <a:pt x="400050" y="78581"/>
                </a:lnTo>
                <a:lnTo>
                  <a:pt x="756837" y="417509"/>
                </a:lnTo>
                <a:lnTo>
                  <a:pt x="800081" y="380552"/>
                </a:lnTo>
                <a:lnTo>
                  <a:pt x="400050" y="0"/>
                </a:lnTo>
                <a:lnTo>
                  <a:pt x="400031" y="0"/>
                </a:lnTo>
                <a:lnTo>
                  <a:pt x="0" y="380552"/>
                </a:lnTo>
                <a:lnTo>
                  <a:pt x="43244" y="417509"/>
                </a:lnTo>
                <a:lnTo>
                  <a:pt x="400031" y="78581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9FA718C-67C8-24C1-1A8E-C1DEEA26DA02}"/>
              </a:ext>
            </a:extLst>
          </p:cNvPr>
          <p:cNvSpPr/>
          <p:nvPr/>
        </p:nvSpPr>
        <p:spPr>
          <a:xfrm>
            <a:off x="10156427" y="2242972"/>
            <a:ext cx="571499" cy="554678"/>
          </a:xfrm>
          <a:custGeom>
            <a:avLst/>
            <a:gdLst>
              <a:gd name="connsiteX0" fmla="*/ 0 w 571499"/>
              <a:gd name="connsiteY0" fmla="*/ 271453 h 554678"/>
              <a:gd name="connsiteX1" fmla="*/ 0 w 571499"/>
              <a:gd name="connsiteY1" fmla="*/ 554679 h 554678"/>
              <a:gd name="connsiteX2" fmla="*/ 228600 w 571499"/>
              <a:gd name="connsiteY2" fmla="*/ 554679 h 554678"/>
              <a:gd name="connsiteX3" fmla="*/ 228600 w 571499"/>
              <a:gd name="connsiteY3" fmla="*/ 316554 h 554678"/>
              <a:gd name="connsiteX4" fmla="*/ 342900 w 571499"/>
              <a:gd name="connsiteY4" fmla="*/ 316554 h 554678"/>
              <a:gd name="connsiteX5" fmla="*/ 342900 w 571499"/>
              <a:gd name="connsiteY5" fmla="*/ 554679 h 554678"/>
              <a:gd name="connsiteX6" fmla="*/ 571500 w 571499"/>
              <a:gd name="connsiteY6" fmla="*/ 554679 h 554678"/>
              <a:gd name="connsiteX7" fmla="*/ 571500 w 571499"/>
              <a:gd name="connsiteY7" fmla="*/ 271443 h 554678"/>
              <a:gd name="connsiteX8" fmla="*/ 285760 w 571499"/>
              <a:gd name="connsiteY8" fmla="*/ 0 h 554678"/>
              <a:gd name="connsiteX9" fmla="*/ 0 w 571499"/>
              <a:gd name="connsiteY9" fmla="*/ 271453 h 55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499" h="554678">
                <a:moveTo>
                  <a:pt x="0" y="271453"/>
                </a:moveTo>
                <a:lnTo>
                  <a:pt x="0" y="554679"/>
                </a:lnTo>
                <a:lnTo>
                  <a:pt x="228600" y="554679"/>
                </a:lnTo>
                <a:lnTo>
                  <a:pt x="228600" y="316554"/>
                </a:lnTo>
                <a:lnTo>
                  <a:pt x="342900" y="316554"/>
                </a:lnTo>
                <a:lnTo>
                  <a:pt x="342900" y="554679"/>
                </a:lnTo>
                <a:lnTo>
                  <a:pt x="571500" y="554679"/>
                </a:lnTo>
                <a:lnTo>
                  <a:pt x="571500" y="271443"/>
                </a:lnTo>
                <a:lnTo>
                  <a:pt x="285760" y="0"/>
                </a:lnTo>
                <a:lnTo>
                  <a:pt x="0" y="271453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448684D-D291-4BDC-F20A-9806A4931DBB}"/>
              </a:ext>
            </a:extLst>
          </p:cNvPr>
          <p:cNvSpPr/>
          <p:nvPr/>
        </p:nvSpPr>
        <p:spPr>
          <a:xfrm>
            <a:off x="10613677" y="2179516"/>
            <a:ext cx="113267" cy="113267"/>
          </a:xfrm>
          <a:custGeom>
            <a:avLst/>
            <a:gdLst>
              <a:gd name="connsiteX0" fmla="*/ 0 w 113267"/>
              <a:gd name="connsiteY0" fmla="*/ 0 h 113267"/>
              <a:gd name="connsiteX1" fmla="*/ 10 w 113267"/>
              <a:gd name="connsiteY1" fmla="*/ 37300 h 113267"/>
              <a:gd name="connsiteX2" fmla="*/ 53304 w 113267"/>
              <a:gd name="connsiteY2" fmla="*/ 59964 h 113267"/>
              <a:gd name="connsiteX3" fmla="*/ 75967 w 113267"/>
              <a:gd name="connsiteY3" fmla="*/ 113258 h 113267"/>
              <a:gd name="connsiteX4" fmla="*/ 113268 w 113267"/>
              <a:gd name="connsiteY4" fmla="*/ 113267 h 113267"/>
              <a:gd name="connsiteX5" fmla="*/ 0 w 113267"/>
              <a:gd name="connsiteY5" fmla="*/ 0 h 11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67" h="113267">
                <a:moveTo>
                  <a:pt x="0" y="0"/>
                </a:moveTo>
                <a:lnTo>
                  <a:pt x="10" y="37300"/>
                </a:lnTo>
                <a:cubicBezTo>
                  <a:pt x="20083" y="37459"/>
                  <a:pt x="39265" y="45615"/>
                  <a:pt x="53304" y="59964"/>
                </a:cubicBezTo>
                <a:cubicBezTo>
                  <a:pt x="67499" y="74106"/>
                  <a:pt x="75628" y="93223"/>
                  <a:pt x="75967" y="113258"/>
                </a:cubicBezTo>
                <a:lnTo>
                  <a:pt x="113268" y="113267"/>
                </a:lnTo>
                <a:cubicBezTo>
                  <a:pt x="112983" y="50830"/>
                  <a:pt x="62437" y="28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87B0800-AB47-DF05-6890-5C0FAB8AB2ED}"/>
              </a:ext>
            </a:extLst>
          </p:cNvPr>
          <p:cNvSpPr/>
          <p:nvPr/>
        </p:nvSpPr>
        <p:spPr>
          <a:xfrm>
            <a:off x="10613656" y="2104909"/>
            <a:ext cx="187895" cy="187895"/>
          </a:xfrm>
          <a:custGeom>
            <a:avLst/>
            <a:gdLst>
              <a:gd name="connsiteX0" fmla="*/ 187891 w 187895"/>
              <a:gd name="connsiteY0" fmla="*/ 187895 h 187895"/>
              <a:gd name="connsiteX1" fmla="*/ 2539 w 187895"/>
              <a:gd name="connsiteY1" fmla="*/ 4 h 187895"/>
              <a:gd name="connsiteX2" fmla="*/ 0 w 187895"/>
              <a:gd name="connsiteY2" fmla="*/ 4 h 187895"/>
              <a:gd name="connsiteX3" fmla="*/ 10 w 187895"/>
              <a:gd name="connsiteY3" fmla="*/ 37307 h 187895"/>
              <a:gd name="connsiteX4" fmla="*/ 150590 w 187895"/>
              <a:gd name="connsiteY4" fmla="*/ 187120 h 187895"/>
              <a:gd name="connsiteX5" fmla="*/ 150590 w 187895"/>
              <a:gd name="connsiteY5" fmla="*/ 187884 h 18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95" h="187895">
                <a:moveTo>
                  <a:pt x="187891" y="187895"/>
                </a:moveTo>
                <a:cubicBezTo>
                  <a:pt x="188592" y="84827"/>
                  <a:pt x="105607" y="705"/>
                  <a:pt x="2539" y="4"/>
                </a:cubicBezTo>
                <a:cubicBezTo>
                  <a:pt x="1693" y="-1"/>
                  <a:pt x="847" y="-1"/>
                  <a:pt x="0" y="4"/>
                </a:cubicBezTo>
                <a:lnTo>
                  <a:pt x="10" y="37307"/>
                </a:lnTo>
                <a:cubicBezTo>
                  <a:pt x="82962" y="37096"/>
                  <a:pt x="150379" y="104169"/>
                  <a:pt x="150590" y="187120"/>
                </a:cubicBezTo>
                <a:cubicBezTo>
                  <a:pt x="150591" y="187374"/>
                  <a:pt x="150591" y="187630"/>
                  <a:pt x="150590" y="187884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048082D-DA14-FC39-7A9E-5C8BA4C8D166}"/>
              </a:ext>
            </a:extLst>
          </p:cNvPr>
          <p:cNvSpPr/>
          <p:nvPr/>
        </p:nvSpPr>
        <p:spPr>
          <a:xfrm>
            <a:off x="10613635" y="2028979"/>
            <a:ext cx="263847" cy="263846"/>
          </a:xfrm>
          <a:custGeom>
            <a:avLst/>
            <a:gdLst>
              <a:gd name="connsiteX0" fmla="*/ 0 w 263847"/>
              <a:gd name="connsiteY0" fmla="*/ 0 h 263846"/>
              <a:gd name="connsiteX1" fmla="*/ 10 w 263847"/>
              <a:gd name="connsiteY1" fmla="*/ 37300 h 263846"/>
              <a:gd name="connsiteX2" fmla="*/ 226545 w 263847"/>
              <a:gd name="connsiteY2" fmla="*/ 263837 h 263846"/>
              <a:gd name="connsiteX3" fmla="*/ 263847 w 263847"/>
              <a:gd name="connsiteY3" fmla="*/ 263847 h 263846"/>
              <a:gd name="connsiteX4" fmla="*/ 0 w 263847"/>
              <a:gd name="connsiteY4" fmla="*/ 0 h 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7" h="263846">
                <a:moveTo>
                  <a:pt x="0" y="0"/>
                </a:moveTo>
                <a:lnTo>
                  <a:pt x="10" y="37300"/>
                </a:lnTo>
                <a:cubicBezTo>
                  <a:pt x="124885" y="37872"/>
                  <a:pt x="225975" y="138963"/>
                  <a:pt x="226545" y="263837"/>
                </a:cubicBezTo>
                <a:lnTo>
                  <a:pt x="263847" y="263847"/>
                </a:lnTo>
                <a:cubicBezTo>
                  <a:pt x="263772" y="118159"/>
                  <a:pt x="145687" y="7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15" descr="Cloud with solid fill">
            <a:extLst>
              <a:ext uri="{FF2B5EF4-FFF2-40B4-BE49-F238E27FC236}">
                <a16:creationId xmlns:a16="http://schemas.microsoft.com/office/drawing/2014/main" id="{893CE7E1-6170-A120-C196-2B305CB2026A}"/>
              </a:ext>
            </a:extLst>
          </p:cNvPr>
          <p:cNvSpPr/>
          <p:nvPr/>
        </p:nvSpPr>
        <p:spPr>
          <a:xfrm>
            <a:off x="5206513" y="2946470"/>
            <a:ext cx="1695022" cy="96506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noFill/>
          <a:ln w="76200" cap="flat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763EB5F-4A59-F070-0AA6-91BA89F0116E}"/>
              </a:ext>
            </a:extLst>
          </p:cNvPr>
          <p:cNvSpPr/>
          <p:nvPr/>
        </p:nvSpPr>
        <p:spPr>
          <a:xfrm>
            <a:off x="8946888" y="4672154"/>
            <a:ext cx="57150" cy="114300"/>
          </a:xfrm>
          <a:custGeom>
            <a:avLst/>
            <a:gdLst>
              <a:gd name="connsiteX0" fmla="*/ 0 w 57150"/>
              <a:gd name="connsiteY0" fmla="*/ 85725 h 114300"/>
              <a:gd name="connsiteX1" fmla="*/ 28575 w 57150"/>
              <a:gd name="connsiteY1" fmla="*/ 114300 h 114300"/>
              <a:gd name="connsiteX2" fmla="*/ 57150 w 57150"/>
              <a:gd name="connsiteY2" fmla="*/ 85725 h 114300"/>
              <a:gd name="connsiteX3" fmla="*/ 57150 w 57150"/>
              <a:gd name="connsiteY3" fmla="*/ 0 h 114300"/>
              <a:gd name="connsiteX4" fmla="*/ 0 w 57150"/>
              <a:gd name="connsiteY4" fmla="*/ 0 h 114300"/>
              <a:gd name="connsiteX5" fmla="*/ 0 w 57150"/>
              <a:gd name="connsiteY5" fmla="*/ 8572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14300">
                <a:moveTo>
                  <a:pt x="0" y="85725"/>
                </a:moveTo>
                <a:cubicBezTo>
                  <a:pt x="0" y="101918"/>
                  <a:pt x="12382" y="114300"/>
                  <a:pt x="28575" y="114300"/>
                </a:cubicBezTo>
                <a:cubicBezTo>
                  <a:pt x="44767" y="114300"/>
                  <a:pt x="57150" y="101918"/>
                  <a:pt x="57150" y="85725"/>
                </a:cubicBezTo>
                <a:lnTo>
                  <a:pt x="57150" y="0"/>
                </a:lnTo>
                <a:lnTo>
                  <a:pt x="0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C2C2B5C-6560-5ADF-BB0A-B51772334F58}"/>
              </a:ext>
            </a:extLst>
          </p:cNvPr>
          <p:cNvSpPr/>
          <p:nvPr/>
        </p:nvSpPr>
        <p:spPr>
          <a:xfrm>
            <a:off x="8794487" y="4213049"/>
            <a:ext cx="833467" cy="572452"/>
          </a:xfrm>
          <a:custGeom>
            <a:avLst/>
            <a:gdLst>
              <a:gd name="connsiteX0" fmla="*/ 828675 w 833467"/>
              <a:gd name="connsiteY0" fmla="*/ 199073 h 572452"/>
              <a:gd name="connsiteX1" fmla="*/ 738188 w 833467"/>
              <a:gd name="connsiteY1" fmla="*/ 93345 h 572452"/>
              <a:gd name="connsiteX2" fmla="*/ 781050 w 833467"/>
              <a:gd name="connsiteY2" fmla="*/ 38100 h 572452"/>
              <a:gd name="connsiteX3" fmla="*/ 781050 w 833467"/>
              <a:gd name="connsiteY3" fmla="*/ 19050 h 572452"/>
              <a:gd name="connsiteX4" fmla="*/ 762000 w 833467"/>
              <a:gd name="connsiteY4" fmla="*/ 0 h 572452"/>
              <a:gd name="connsiteX5" fmla="*/ 742950 w 833467"/>
              <a:gd name="connsiteY5" fmla="*/ 19050 h 572452"/>
              <a:gd name="connsiteX6" fmla="*/ 742950 w 833467"/>
              <a:gd name="connsiteY6" fmla="*/ 38100 h 572452"/>
              <a:gd name="connsiteX7" fmla="*/ 723900 w 833467"/>
              <a:gd name="connsiteY7" fmla="*/ 57150 h 572452"/>
              <a:gd name="connsiteX8" fmla="*/ 666750 w 833467"/>
              <a:gd name="connsiteY8" fmla="*/ 57150 h 572452"/>
              <a:gd name="connsiteX9" fmla="*/ 647700 w 833467"/>
              <a:gd name="connsiteY9" fmla="*/ 38100 h 572452"/>
              <a:gd name="connsiteX10" fmla="*/ 647700 w 833467"/>
              <a:gd name="connsiteY10" fmla="*/ 19050 h 572452"/>
              <a:gd name="connsiteX11" fmla="*/ 628650 w 833467"/>
              <a:gd name="connsiteY11" fmla="*/ 0 h 572452"/>
              <a:gd name="connsiteX12" fmla="*/ 609600 w 833467"/>
              <a:gd name="connsiteY12" fmla="*/ 19050 h 572452"/>
              <a:gd name="connsiteX13" fmla="*/ 609600 w 833467"/>
              <a:gd name="connsiteY13" fmla="*/ 38100 h 572452"/>
              <a:gd name="connsiteX14" fmla="*/ 623888 w 833467"/>
              <a:gd name="connsiteY14" fmla="*/ 76200 h 572452"/>
              <a:gd name="connsiteX15" fmla="*/ 542925 w 833467"/>
              <a:gd name="connsiteY15" fmla="*/ 76200 h 572452"/>
              <a:gd name="connsiteX16" fmla="*/ 95250 w 833467"/>
              <a:gd name="connsiteY16" fmla="*/ 76200 h 572452"/>
              <a:gd name="connsiteX17" fmla="*/ 57150 w 833467"/>
              <a:gd name="connsiteY17" fmla="*/ 114300 h 572452"/>
              <a:gd name="connsiteX18" fmla="*/ 0 w 833467"/>
              <a:gd name="connsiteY18" fmla="*/ 171450 h 572452"/>
              <a:gd name="connsiteX19" fmla="*/ 0 w 833467"/>
              <a:gd name="connsiteY19" fmla="*/ 381000 h 572452"/>
              <a:gd name="connsiteX20" fmla="*/ 19050 w 833467"/>
              <a:gd name="connsiteY20" fmla="*/ 400050 h 572452"/>
              <a:gd name="connsiteX21" fmla="*/ 38100 w 833467"/>
              <a:gd name="connsiteY21" fmla="*/ 381000 h 572452"/>
              <a:gd name="connsiteX22" fmla="*/ 38100 w 833467"/>
              <a:gd name="connsiteY22" fmla="*/ 172403 h 572452"/>
              <a:gd name="connsiteX23" fmla="*/ 57150 w 833467"/>
              <a:gd name="connsiteY23" fmla="*/ 153353 h 572452"/>
              <a:gd name="connsiteX24" fmla="*/ 57150 w 833467"/>
              <a:gd name="connsiteY24" fmla="*/ 401003 h 572452"/>
              <a:gd name="connsiteX25" fmla="*/ 57150 w 833467"/>
              <a:gd name="connsiteY25" fmla="*/ 543878 h 572452"/>
              <a:gd name="connsiteX26" fmla="*/ 85725 w 833467"/>
              <a:gd name="connsiteY26" fmla="*/ 572453 h 572452"/>
              <a:gd name="connsiteX27" fmla="*/ 114300 w 833467"/>
              <a:gd name="connsiteY27" fmla="*/ 543878 h 572452"/>
              <a:gd name="connsiteX28" fmla="*/ 114300 w 833467"/>
              <a:gd name="connsiteY28" fmla="*/ 439103 h 572452"/>
              <a:gd name="connsiteX29" fmla="*/ 209550 w 833467"/>
              <a:gd name="connsiteY29" fmla="*/ 439103 h 572452"/>
              <a:gd name="connsiteX30" fmla="*/ 247650 w 833467"/>
              <a:gd name="connsiteY30" fmla="*/ 401003 h 572452"/>
              <a:gd name="connsiteX31" fmla="*/ 438150 w 833467"/>
              <a:gd name="connsiteY31" fmla="*/ 401003 h 572452"/>
              <a:gd name="connsiteX32" fmla="*/ 438150 w 833467"/>
              <a:gd name="connsiteY32" fmla="*/ 543878 h 572452"/>
              <a:gd name="connsiteX33" fmla="*/ 466725 w 833467"/>
              <a:gd name="connsiteY33" fmla="*/ 572453 h 572452"/>
              <a:gd name="connsiteX34" fmla="*/ 495300 w 833467"/>
              <a:gd name="connsiteY34" fmla="*/ 543878 h 572452"/>
              <a:gd name="connsiteX35" fmla="*/ 495300 w 833467"/>
              <a:gd name="connsiteY35" fmla="*/ 401003 h 572452"/>
              <a:gd name="connsiteX36" fmla="*/ 533400 w 833467"/>
              <a:gd name="connsiteY36" fmla="*/ 401003 h 572452"/>
              <a:gd name="connsiteX37" fmla="*/ 533400 w 833467"/>
              <a:gd name="connsiteY37" fmla="*/ 543878 h 572452"/>
              <a:gd name="connsiteX38" fmla="*/ 561975 w 833467"/>
              <a:gd name="connsiteY38" fmla="*/ 572453 h 572452"/>
              <a:gd name="connsiteX39" fmla="*/ 590550 w 833467"/>
              <a:gd name="connsiteY39" fmla="*/ 543878 h 572452"/>
              <a:gd name="connsiteX40" fmla="*/ 590550 w 833467"/>
              <a:gd name="connsiteY40" fmla="*/ 399098 h 572452"/>
              <a:gd name="connsiteX41" fmla="*/ 647700 w 833467"/>
              <a:gd name="connsiteY41" fmla="*/ 325755 h 572452"/>
              <a:gd name="connsiteX42" fmla="*/ 714375 w 833467"/>
              <a:gd name="connsiteY42" fmla="*/ 240030 h 572452"/>
              <a:gd name="connsiteX43" fmla="*/ 784860 w 833467"/>
              <a:gd name="connsiteY43" fmla="*/ 260985 h 572452"/>
              <a:gd name="connsiteX44" fmla="*/ 809625 w 833467"/>
              <a:gd name="connsiteY44" fmla="*/ 254317 h 572452"/>
              <a:gd name="connsiteX45" fmla="*/ 829628 w 833467"/>
              <a:gd name="connsiteY45" fmla="*/ 223838 h 572452"/>
              <a:gd name="connsiteX46" fmla="*/ 828675 w 833467"/>
              <a:gd name="connsiteY46" fmla="*/ 199073 h 57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3467" h="572452">
                <a:moveTo>
                  <a:pt x="828675" y="199073"/>
                </a:moveTo>
                <a:lnTo>
                  <a:pt x="738188" y="93345"/>
                </a:lnTo>
                <a:cubicBezTo>
                  <a:pt x="762953" y="86678"/>
                  <a:pt x="781050" y="64770"/>
                  <a:pt x="781050" y="38100"/>
                </a:cubicBezTo>
                <a:lnTo>
                  <a:pt x="781050" y="19050"/>
                </a:lnTo>
                <a:cubicBezTo>
                  <a:pt x="781050" y="8572"/>
                  <a:pt x="772478" y="0"/>
                  <a:pt x="762000" y="0"/>
                </a:cubicBezTo>
                <a:cubicBezTo>
                  <a:pt x="751523" y="0"/>
                  <a:pt x="742950" y="8572"/>
                  <a:pt x="742950" y="19050"/>
                </a:cubicBezTo>
                <a:lnTo>
                  <a:pt x="742950" y="38100"/>
                </a:lnTo>
                <a:cubicBezTo>
                  <a:pt x="742950" y="48578"/>
                  <a:pt x="734378" y="57150"/>
                  <a:pt x="723900" y="57150"/>
                </a:cubicBezTo>
                <a:lnTo>
                  <a:pt x="666750" y="57150"/>
                </a:lnTo>
                <a:cubicBezTo>
                  <a:pt x="656273" y="57150"/>
                  <a:pt x="647700" y="48578"/>
                  <a:pt x="647700" y="38100"/>
                </a:cubicBezTo>
                <a:lnTo>
                  <a:pt x="647700" y="19050"/>
                </a:lnTo>
                <a:cubicBezTo>
                  <a:pt x="647700" y="8572"/>
                  <a:pt x="639128" y="0"/>
                  <a:pt x="628650" y="0"/>
                </a:cubicBezTo>
                <a:cubicBezTo>
                  <a:pt x="618173" y="0"/>
                  <a:pt x="609600" y="8572"/>
                  <a:pt x="609600" y="19050"/>
                </a:cubicBezTo>
                <a:lnTo>
                  <a:pt x="609600" y="38100"/>
                </a:lnTo>
                <a:cubicBezTo>
                  <a:pt x="609600" y="52388"/>
                  <a:pt x="615315" y="65723"/>
                  <a:pt x="623888" y="76200"/>
                </a:cubicBezTo>
                <a:lnTo>
                  <a:pt x="542925" y="76200"/>
                </a:lnTo>
                <a:lnTo>
                  <a:pt x="95250" y="76200"/>
                </a:lnTo>
                <a:cubicBezTo>
                  <a:pt x="74295" y="76200"/>
                  <a:pt x="57150" y="93345"/>
                  <a:pt x="57150" y="114300"/>
                </a:cubicBezTo>
                <a:cubicBezTo>
                  <a:pt x="25718" y="114300"/>
                  <a:pt x="0" y="140017"/>
                  <a:pt x="0" y="171450"/>
                </a:cubicBezTo>
                <a:lnTo>
                  <a:pt x="0" y="381000"/>
                </a:lnTo>
                <a:cubicBezTo>
                  <a:pt x="0" y="391478"/>
                  <a:pt x="8573" y="400050"/>
                  <a:pt x="19050" y="400050"/>
                </a:cubicBezTo>
                <a:cubicBezTo>
                  <a:pt x="29528" y="400050"/>
                  <a:pt x="38100" y="391478"/>
                  <a:pt x="38100" y="381000"/>
                </a:cubicBezTo>
                <a:lnTo>
                  <a:pt x="38100" y="172403"/>
                </a:lnTo>
                <a:cubicBezTo>
                  <a:pt x="38100" y="161925"/>
                  <a:pt x="46673" y="153353"/>
                  <a:pt x="57150" y="153353"/>
                </a:cubicBezTo>
                <a:lnTo>
                  <a:pt x="57150" y="401003"/>
                </a:lnTo>
                <a:lnTo>
                  <a:pt x="57150" y="543878"/>
                </a:lnTo>
                <a:cubicBezTo>
                  <a:pt x="57150" y="560070"/>
                  <a:pt x="69533" y="572453"/>
                  <a:pt x="85725" y="572453"/>
                </a:cubicBezTo>
                <a:cubicBezTo>
                  <a:pt x="101918" y="572453"/>
                  <a:pt x="114300" y="560070"/>
                  <a:pt x="114300" y="543878"/>
                </a:cubicBezTo>
                <a:lnTo>
                  <a:pt x="114300" y="439103"/>
                </a:lnTo>
                <a:lnTo>
                  <a:pt x="209550" y="439103"/>
                </a:lnTo>
                <a:cubicBezTo>
                  <a:pt x="230505" y="439103"/>
                  <a:pt x="247650" y="421958"/>
                  <a:pt x="247650" y="401003"/>
                </a:cubicBezTo>
                <a:lnTo>
                  <a:pt x="438150" y="401003"/>
                </a:lnTo>
                <a:lnTo>
                  <a:pt x="438150" y="543878"/>
                </a:lnTo>
                <a:cubicBezTo>
                  <a:pt x="438150" y="560070"/>
                  <a:pt x="450533" y="572453"/>
                  <a:pt x="466725" y="572453"/>
                </a:cubicBezTo>
                <a:cubicBezTo>
                  <a:pt x="482918" y="572453"/>
                  <a:pt x="495300" y="560070"/>
                  <a:pt x="495300" y="543878"/>
                </a:cubicBezTo>
                <a:lnTo>
                  <a:pt x="495300" y="401003"/>
                </a:lnTo>
                <a:lnTo>
                  <a:pt x="533400" y="401003"/>
                </a:lnTo>
                <a:lnTo>
                  <a:pt x="533400" y="543878"/>
                </a:lnTo>
                <a:cubicBezTo>
                  <a:pt x="533400" y="560070"/>
                  <a:pt x="545783" y="572453"/>
                  <a:pt x="561975" y="572453"/>
                </a:cubicBezTo>
                <a:cubicBezTo>
                  <a:pt x="578168" y="572453"/>
                  <a:pt x="590550" y="560070"/>
                  <a:pt x="590550" y="543878"/>
                </a:cubicBezTo>
                <a:lnTo>
                  <a:pt x="590550" y="399098"/>
                </a:lnTo>
                <a:cubicBezTo>
                  <a:pt x="622935" y="390525"/>
                  <a:pt x="647700" y="360998"/>
                  <a:pt x="647700" y="325755"/>
                </a:cubicBezTo>
                <a:cubicBezTo>
                  <a:pt x="647700" y="291465"/>
                  <a:pt x="675323" y="240030"/>
                  <a:pt x="714375" y="240030"/>
                </a:cubicBezTo>
                <a:cubicBezTo>
                  <a:pt x="740093" y="240030"/>
                  <a:pt x="768668" y="252413"/>
                  <a:pt x="784860" y="260985"/>
                </a:cubicBezTo>
                <a:cubicBezTo>
                  <a:pt x="793433" y="265748"/>
                  <a:pt x="803910" y="262890"/>
                  <a:pt x="809625" y="254317"/>
                </a:cubicBezTo>
                <a:lnTo>
                  <a:pt x="829628" y="223838"/>
                </a:lnTo>
                <a:cubicBezTo>
                  <a:pt x="835343" y="215265"/>
                  <a:pt x="834390" y="205740"/>
                  <a:pt x="828675" y="199073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36EE8-5FB5-3566-132D-1A17A474AA71}"/>
              </a:ext>
            </a:extLst>
          </p:cNvPr>
          <p:cNvSpPr txBox="1"/>
          <p:nvPr/>
        </p:nvSpPr>
        <p:spPr>
          <a:xfrm>
            <a:off x="358164" y="4946372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http://localhost:5000/...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697927-A6D0-F126-56A1-CA3EDD6441AC}"/>
              </a:ext>
            </a:extLst>
          </p:cNvPr>
          <p:cNvSpPr txBox="1"/>
          <p:nvPr/>
        </p:nvSpPr>
        <p:spPr>
          <a:xfrm>
            <a:off x="4294530" y="4936006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https://myapp-5000.devtunnels.ms/...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D7C87648-F1A9-4DC6-F8DF-BA6E1230B6ED}"/>
              </a:ext>
            </a:extLst>
          </p:cNvPr>
          <p:cNvSpPr/>
          <p:nvPr/>
        </p:nvSpPr>
        <p:spPr>
          <a:xfrm>
            <a:off x="3101653" y="3175854"/>
            <a:ext cx="1893243" cy="506292"/>
          </a:xfrm>
          <a:prstGeom prst="chevron">
            <a:avLst>
              <a:gd name="adj" fmla="val 55310"/>
            </a:avLst>
          </a:prstGeom>
          <a:solidFill>
            <a:srgbClr val="EEEEEE"/>
          </a:solidFill>
          <a:ln w="508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  Tunnel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18D1C3-05F9-8EC0-5C1C-BDFEAB6ECCC5}"/>
              </a:ext>
            </a:extLst>
          </p:cNvPr>
          <p:cNvCxnSpPr>
            <a:cxnSpLocks/>
            <a:stCxn id="32" idx="3"/>
            <a:endCxn id="23" idx="21"/>
          </p:cNvCxnSpPr>
          <p:nvPr/>
        </p:nvCxnSpPr>
        <p:spPr>
          <a:xfrm flipV="1">
            <a:off x="6515394" y="2501202"/>
            <a:ext cx="2326255" cy="680277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B8754-900C-F1FE-F40F-2C1AD9D2F4D2}"/>
              </a:ext>
            </a:extLst>
          </p:cNvPr>
          <p:cNvCxnSpPr>
            <a:cxnSpLocks/>
            <a:stCxn id="32" idx="0"/>
            <a:endCxn id="29" idx="1"/>
          </p:cNvCxnSpPr>
          <p:nvPr/>
        </p:nvCxnSpPr>
        <p:spPr>
          <a:xfrm flipV="1">
            <a:off x="6662208" y="2797651"/>
            <a:ext cx="3494219" cy="62919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109EDA-C3AF-5839-DA19-D601FDA035E0}"/>
              </a:ext>
            </a:extLst>
          </p:cNvPr>
          <p:cNvCxnSpPr>
            <a:cxnSpLocks/>
          </p:cNvCxnSpPr>
          <p:nvPr/>
        </p:nvCxnSpPr>
        <p:spPr>
          <a:xfrm flipV="1">
            <a:off x="6873875" y="3532716"/>
            <a:ext cx="3842216" cy="17445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8B2DF9-E6CC-5A00-4045-547E6863A607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6899963" y="3687348"/>
            <a:ext cx="3274101" cy="451406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E737C3-E079-391A-2459-07A654BEECA6}"/>
              </a:ext>
            </a:extLst>
          </p:cNvPr>
          <p:cNvCxnSpPr>
            <a:cxnSpLocks/>
            <a:stCxn id="32" idx="12"/>
          </p:cNvCxnSpPr>
          <p:nvPr/>
        </p:nvCxnSpPr>
        <p:spPr>
          <a:xfrm>
            <a:off x="6660198" y="3911530"/>
            <a:ext cx="2181451" cy="560713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296E6A-83C5-9AEA-D43A-6BA82CB7B288}"/>
              </a:ext>
            </a:extLst>
          </p:cNvPr>
          <p:cNvCxnSpPr>
            <a:cxnSpLocks/>
            <a:endCxn id="32" idx="8"/>
          </p:cNvCxnSpPr>
          <p:nvPr/>
        </p:nvCxnSpPr>
        <p:spPr>
          <a:xfrm>
            <a:off x="4994896" y="3426841"/>
            <a:ext cx="271565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6" name="Straight Connector 8195">
            <a:extLst>
              <a:ext uri="{FF2B5EF4-FFF2-40B4-BE49-F238E27FC236}">
                <a16:creationId xmlns:a16="http://schemas.microsoft.com/office/drawing/2014/main" id="{FEF316FB-5F6C-0CF1-3269-F61DDD6C597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50259" y="3429000"/>
            <a:ext cx="631424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12" name="Group 8211">
            <a:extLst>
              <a:ext uri="{FF2B5EF4-FFF2-40B4-BE49-F238E27FC236}">
                <a16:creationId xmlns:a16="http://schemas.microsoft.com/office/drawing/2014/main" id="{5CDFE1E5-C9F1-F42A-E9E3-59575BC72F2A}"/>
              </a:ext>
            </a:extLst>
          </p:cNvPr>
          <p:cNvGrpSpPr/>
          <p:nvPr/>
        </p:nvGrpSpPr>
        <p:grpSpPr>
          <a:xfrm>
            <a:off x="1475909" y="3038370"/>
            <a:ext cx="1283498" cy="781260"/>
            <a:chOff x="1475909" y="3038370"/>
            <a:chExt cx="1283498" cy="78126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1A57AF-DE9C-D01C-10BD-79D9773F2D74}"/>
                </a:ext>
              </a:extLst>
            </p:cNvPr>
            <p:cNvSpPr/>
            <p:nvPr/>
          </p:nvSpPr>
          <p:spPr>
            <a:xfrm>
              <a:off x="1475909" y="3038370"/>
              <a:ext cx="837064" cy="781260"/>
            </a:xfrm>
            <a:custGeom>
              <a:avLst/>
              <a:gdLst>
                <a:gd name="connsiteX0" fmla="*/ 753358 w 837064"/>
                <a:gd name="connsiteY0" fmla="*/ 530141 h 781260"/>
                <a:gd name="connsiteX1" fmla="*/ 83706 w 837064"/>
                <a:gd name="connsiteY1" fmla="*/ 530141 h 781260"/>
                <a:gd name="connsiteX2" fmla="*/ 83706 w 837064"/>
                <a:gd name="connsiteY2" fmla="*/ 83706 h 781260"/>
                <a:gd name="connsiteX3" fmla="*/ 753358 w 837064"/>
                <a:gd name="connsiteY3" fmla="*/ 83706 h 781260"/>
                <a:gd name="connsiteX4" fmla="*/ 753358 w 837064"/>
                <a:gd name="connsiteY4" fmla="*/ 530141 h 781260"/>
                <a:gd name="connsiteX5" fmla="*/ 781260 w 837064"/>
                <a:gd name="connsiteY5" fmla="*/ 0 h 781260"/>
                <a:gd name="connsiteX6" fmla="*/ 55804 w 837064"/>
                <a:gd name="connsiteY6" fmla="*/ 0 h 781260"/>
                <a:gd name="connsiteX7" fmla="*/ 0 w 837064"/>
                <a:gd name="connsiteY7" fmla="*/ 55804 h 781260"/>
                <a:gd name="connsiteX8" fmla="*/ 0 w 837064"/>
                <a:gd name="connsiteY8" fmla="*/ 558043 h 781260"/>
                <a:gd name="connsiteX9" fmla="*/ 55804 w 837064"/>
                <a:gd name="connsiteY9" fmla="*/ 613847 h 781260"/>
                <a:gd name="connsiteX10" fmla="*/ 334826 w 837064"/>
                <a:gd name="connsiteY10" fmla="*/ 613847 h 781260"/>
                <a:gd name="connsiteX11" fmla="*/ 334826 w 837064"/>
                <a:gd name="connsiteY11" fmla="*/ 697554 h 781260"/>
                <a:gd name="connsiteX12" fmla="*/ 209266 w 837064"/>
                <a:gd name="connsiteY12" fmla="*/ 697554 h 781260"/>
                <a:gd name="connsiteX13" fmla="*/ 209266 w 837064"/>
                <a:gd name="connsiteY13" fmla="*/ 781260 h 781260"/>
                <a:gd name="connsiteX14" fmla="*/ 627798 w 837064"/>
                <a:gd name="connsiteY14" fmla="*/ 781260 h 781260"/>
                <a:gd name="connsiteX15" fmla="*/ 627798 w 837064"/>
                <a:gd name="connsiteY15" fmla="*/ 697554 h 781260"/>
                <a:gd name="connsiteX16" fmla="*/ 502239 w 837064"/>
                <a:gd name="connsiteY16" fmla="*/ 697554 h 781260"/>
                <a:gd name="connsiteX17" fmla="*/ 502239 w 837064"/>
                <a:gd name="connsiteY17" fmla="*/ 613847 h 781260"/>
                <a:gd name="connsiteX18" fmla="*/ 781260 w 837064"/>
                <a:gd name="connsiteY18" fmla="*/ 613847 h 781260"/>
                <a:gd name="connsiteX19" fmla="*/ 837064 w 837064"/>
                <a:gd name="connsiteY19" fmla="*/ 558043 h 781260"/>
                <a:gd name="connsiteX20" fmla="*/ 837064 w 837064"/>
                <a:gd name="connsiteY20" fmla="*/ 55804 h 781260"/>
                <a:gd name="connsiteX21" fmla="*/ 781260 w 837064"/>
                <a:gd name="connsiteY21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7064" h="781260">
                  <a:moveTo>
                    <a:pt x="753358" y="530141"/>
                  </a:moveTo>
                  <a:lnTo>
                    <a:pt x="83706" y="530141"/>
                  </a:lnTo>
                  <a:lnTo>
                    <a:pt x="83706" y="83706"/>
                  </a:lnTo>
                  <a:lnTo>
                    <a:pt x="753358" y="83706"/>
                  </a:lnTo>
                  <a:lnTo>
                    <a:pt x="753358" y="530141"/>
                  </a:lnTo>
                  <a:close/>
                  <a:moveTo>
                    <a:pt x="781260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558043"/>
                  </a:lnTo>
                  <a:cubicBezTo>
                    <a:pt x="0" y="588735"/>
                    <a:pt x="25112" y="613847"/>
                    <a:pt x="55804" y="613847"/>
                  </a:cubicBezTo>
                  <a:lnTo>
                    <a:pt x="334826" y="613847"/>
                  </a:lnTo>
                  <a:lnTo>
                    <a:pt x="334826" y="697554"/>
                  </a:lnTo>
                  <a:lnTo>
                    <a:pt x="209266" y="697554"/>
                  </a:lnTo>
                  <a:lnTo>
                    <a:pt x="209266" y="781260"/>
                  </a:lnTo>
                  <a:lnTo>
                    <a:pt x="627798" y="781260"/>
                  </a:lnTo>
                  <a:lnTo>
                    <a:pt x="627798" y="697554"/>
                  </a:lnTo>
                  <a:lnTo>
                    <a:pt x="502239" y="697554"/>
                  </a:lnTo>
                  <a:lnTo>
                    <a:pt x="502239" y="613847"/>
                  </a:lnTo>
                  <a:lnTo>
                    <a:pt x="781260" y="613847"/>
                  </a:lnTo>
                  <a:cubicBezTo>
                    <a:pt x="811952" y="613847"/>
                    <a:pt x="837064" y="588735"/>
                    <a:pt x="837064" y="558043"/>
                  </a:cubicBezTo>
                  <a:lnTo>
                    <a:pt x="837064" y="55804"/>
                  </a:lnTo>
                  <a:cubicBezTo>
                    <a:pt x="837064" y="25112"/>
                    <a:pt x="811952" y="0"/>
                    <a:pt x="781260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F0BE3B-9947-A3ED-7903-238E1A87BDB4}"/>
                </a:ext>
              </a:extLst>
            </p:cNvPr>
            <p:cNvSpPr/>
            <p:nvPr/>
          </p:nvSpPr>
          <p:spPr>
            <a:xfrm>
              <a:off x="2368777" y="3038370"/>
              <a:ext cx="390630" cy="781260"/>
            </a:xfrm>
            <a:custGeom>
              <a:avLst/>
              <a:gdLst>
                <a:gd name="connsiteX0" fmla="*/ 334826 w 390630"/>
                <a:gd name="connsiteY0" fmla="*/ 139511 h 781260"/>
                <a:gd name="connsiteX1" fmla="*/ 55804 w 390630"/>
                <a:gd name="connsiteY1" fmla="*/ 139511 h 781260"/>
                <a:gd name="connsiteX2" fmla="*/ 55804 w 390630"/>
                <a:gd name="connsiteY2" fmla="*/ 55804 h 781260"/>
                <a:gd name="connsiteX3" fmla="*/ 334826 w 390630"/>
                <a:gd name="connsiteY3" fmla="*/ 55804 h 781260"/>
                <a:gd name="connsiteX4" fmla="*/ 334826 w 390630"/>
                <a:gd name="connsiteY4" fmla="*/ 139511 h 781260"/>
                <a:gd name="connsiteX5" fmla="*/ 334826 w 390630"/>
                <a:gd name="connsiteY5" fmla="*/ 279021 h 781260"/>
                <a:gd name="connsiteX6" fmla="*/ 55804 w 390630"/>
                <a:gd name="connsiteY6" fmla="*/ 279021 h 781260"/>
                <a:gd name="connsiteX7" fmla="*/ 55804 w 390630"/>
                <a:gd name="connsiteY7" fmla="*/ 195315 h 781260"/>
                <a:gd name="connsiteX8" fmla="*/ 334826 w 390630"/>
                <a:gd name="connsiteY8" fmla="*/ 195315 h 781260"/>
                <a:gd name="connsiteX9" fmla="*/ 334826 w 390630"/>
                <a:gd name="connsiteY9" fmla="*/ 279021 h 781260"/>
                <a:gd name="connsiteX10" fmla="*/ 195315 w 390630"/>
                <a:gd name="connsiteY10" fmla="*/ 697554 h 781260"/>
                <a:gd name="connsiteX11" fmla="*/ 153462 w 390630"/>
                <a:gd name="connsiteY11" fmla="*/ 655700 h 781260"/>
                <a:gd name="connsiteX12" fmla="*/ 195315 w 390630"/>
                <a:gd name="connsiteY12" fmla="*/ 613847 h 781260"/>
                <a:gd name="connsiteX13" fmla="*/ 237168 w 390630"/>
                <a:gd name="connsiteY13" fmla="*/ 655700 h 781260"/>
                <a:gd name="connsiteX14" fmla="*/ 195315 w 390630"/>
                <a:gd name="connsiteY14" fmla="*/ 697554 h 781260"/>
                <a:gd name="connsiteX15" fmla="*/ 334826 w 390630"/>
                <a:gd name="connsiteY15" fmla="*/ 0 h 781260"/>
                <a:gd name="connsiteX16" fmla="*/ 55804 w 390630"/>
                <a:gd name="connsiteY16" fmla="*/ 0 h 781260"/>
                <a:gd name="connsiteX17" fmla="*/ 0 w 390630"/>
                <a:gd name="connsiteY17" fmla="*/ 55804 h 781260"/>
                <a:gd name="connsiteX18" fmla="*/ 0 w 390630"/>
                <a:gd name="connsiteY18" fmla="*/ 725456 h 781260"/>
                <a:gd name="connsiteX19" fmla="*/ 55804 w 390630"/>
                <a:gd name="connsiteY19" fmla="*/ 781260 h 781260"/>
                <a:gd name="connsiteX20" fmla="*/ 334826 w 390630"/>
                <a:gd name="connsiteY20" fmla="*/ 781260 h 781260"/>
                <a:gd name="connsiteX21" fmla="*/ 390630 w 390630"/>
                <a:gd name="connsiteY21" fmla="*/ 725456 h 781260"/>
                <a:gd name="connsiteX22" fmla="*/ 390630 w 390630"/>
                <a:gd name="connsiteY22" fmla="*/ 55804 h 781260"/>
                <a:gd name="connsiteX23" fmla="*/ 334826 w 390630"/>
                <a:gd name="connsiteY23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630" h="781260">
                  <a:moveTo>
                    <a:pt x="334826" y="139511"/>
                  </a:moveTo>
                  <a:lnTo>
                    <a:pt x="55804" y="139511"/>
                  </a:lnTo>
                  <a:lnTo>
                    <a:pt x="55804" y="55804"/>
                  </a:lnTo>
                  <a:lnTo>
                    <a:pt x="334826" y="55804"/>
                  </a:lnTo>
                  <a:lnTo>
                    <a:pt x="334826" y="139511"/>
                  </a:lnTo>
                  <a:close/>
                  <a:moveTo>
                    <a:pt x="334826" y="279021"/>
                  </a:moveTo>
                  <a:lnTo>
                    <a:pt x="55804" y="279021"/>
                  </a:lnTo>
                  <a:lnTo>
                    <a:pt x="55804" y="195315"/>
                  </a:lnTo>
                  <a:lnTo>
                    <a:pt x="334826" y="195315"/>
                  </a:lnTo>
                  <a:lnTo>
                    <a:pt x="334826" y="279021"/>
                  </a:lnTo>
                  <a:close/>
                  <a:moveTo>
                    <a:pt x="195315" y="697554"/>
                  </a:moveTo>
                  <a:cubicBezTo>
                    <a:pt x="171598" y="697554"/>
                    <a:pt x="153462" y="679417"/>
                    <a:pt x="153462" y="655700"/>
                  </a:cubicBezTo>
                  <a:cubicBezTo>
                    <a:pt x="153462" y="631984"/>
                    <a:pt x="171598" y="613847"/>
                    <a:pt x="195315" y="613847"/>
                  </a:cubicBezTo>
                  <a:cubicBezTo>
                    <a:pt x="219032" y="613847"/>
                    <a:pt x="237168" y="631984"/>
                    <a:pt x="237168" y="655700"/>
                  </a:cubicBezTo>
                  <a:cubicBezTo>
                    <a:pt x="237168" y="679417"/>
                    <a:pt x="219032" y="697554"/>
                    <a:pt x="195315" y="697554"/>
                  </a:cubicBezTo>
                  <a:close/>
                  <a:moveTo>
                    <a:pt x="334826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725456"/>
                  </a:lnTo>
                  <a:cubicBezTo>
                    <a:pt x="0" y="756148"/>
                    <a:pt x="25112" y="781260"/>
                    <a:pt x="55804" y="781260"/>
                  </a:cubicBezTo>
                  <a:lnTo>
                    <a:pt x="334826" y="781260"/>
                  </a:lnTo>
                  <a:cubicBezTo>
                    <a:pt x="365518" y="781260"/>
                    <a:pt x="390630" y="756148"/>
                    <a:pt x="390630" y="725456"/>
                  </a:cubicBezTo>
                  <a:lnTo>
                    <a:pt x="390630" y="55804"/>
                  </a:lnTo>
                  <a:cubicBezTo>
                    <a:pt x="390630" y="25112"/>
                    <a:pt x="365518" y="0"/>
                    <a:pt x="334826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2012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Temporary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972235" y="443629"/>
            <a:ext cx="824753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--allow-anonymous --port-numbers 8080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972235" y="1780356"/>
            <a:ext cx="8247530" cy="2896231"/>
          </a:xfrm>
          <a:prstGeom prst="roundRect">
            <a:avLst>
              <a:gd name="adj" fmla="val 860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neat-lake-wv8w8fx</a:t>
            </a:r>
          </a:p>
        </p:txBody>
      </p:sp>
    </p:spTree>
    <p:extLst>
      <p:ext uri="{BB962C8B-B14F-4D97-AF65-F5344CB8AC3E}">
        <p14:creationId xmlns:p14="http://schemas.microsoft.com/office/powerpoint/2010/main" val="1694736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39A42-125D-FCFC-8566-67B64529B83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dot.net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265987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274216" y="457200"/>
            <a:ext cx="7643533" cy="4085150"/>
          </a:xfrm>
          <a:prstGeom prst="roundRect">
            <a:avLst>
              <a:gd name="adj" fmla="val 604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 --allow-anonymous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8080</a:t>
            </a: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5050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delete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</p:txBody>
      </p:sp>
    </p:spTree>
    <p:extLst>
      <p:ext uri="{BB962C8B-B14F-4D97-AF65-F5344CB8AC3E}">
        <p14:creationId xmlns:p14="http://schemas.microsoft.com/office/powerpoint/2010/main" val="2500741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43954" y="215153"/>
            <a:ext cx="8104058" cy="4569244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5050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https://t6k66lx7-5050.asse.devtunnels.ms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https://t6k66lx7-5050-inspect.asse.devtunnels.ms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https://t6k66lx7-8080-inspect.asse.devtunnels.ms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my-tunnel</a:t>
            </a:r>
          </a:p>
        </p:txBody>
      </p:sp>
    </p:spTree>
    <p:extLst>
      <p:ext uri="{BB962C8B-B14F-4D97-AF65-F5344CB8AC3E}">
        <p14:creationId xmlns:p14="http://schemas.microsoft.com/office/powerpoint/2010/main" val="4177819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097741" y="286870"/>
            <a:ext cx="7996518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97741" y="1306718"/>
            <a:ext cx="7996518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ID             : my-tunnel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 control        : {+Anonymous [connect]}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 connections  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 connections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upload rate  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download rate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Ports                 : 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5050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8080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Expiration     : 30 days</a:t>
            </a:r>
          </a:p>
        </p:txBody>
      </p:sp>
    </p:spTree>
    <p:extLst>
      <p:ext uri="{BB962C8B-B14F-4D97-AF65-F5344CB8AC3E}">
        <p14:creationId xmlns:p14="http://schemas.microsoft.com/office/powerpoint/2010/main" val="2363445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360A-D64E-DB99-A610-B5FB9F031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48C9-2B39-8CA0-D6A1-DCEC5EC1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https://</a:t>
            </a:r>
            <a:r>
              <a:rPr lang="en-US" dirty="0" err="1"/>
              <a:t>aka.ms</a:t>
            </a:r>
            <a:r>
              <a:rPr lang="en-US" dirty="0"/>
              <a:t>/profile-</a:t>
            </a:r>
            <a:r>
              <a:rPr lang="en-US" dirty="0" err="1"/>
              <a:t>maui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75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13CA114-2B7F-AFB1-396F-67BAF47EF4B5}"/>
              </a:ext>
            </a:extLst>
          </p:cNvPr>
          <p:cNvGraphicFramePr/>
          <p:nvPr/>
        </p:nvGraphicFramePr>
        <p:xfrm>
          <a:off x="1394847" y="1704814"/>
          <a:ext cx="9794925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7695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BB22-D7EA-8282-31D9-BF13B28D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78460-9501-D320-4786-785C45509311}"/>
              </a:ext>
            </a:extLst>
          </p:cNvPr>
          <p:cNvSpPr txBox="1"/>
          <p:nvPr/>
        </p:nvSpPr>
        <p:spPr>
          <a:xfrm>
            <a:off x="1097281" y="2173357"/>
            <a:ext cx="1005840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 Windows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by default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Mature since 2002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new features to introduce bugs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building web, GUI and console apps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in 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EF5A7-9487-2D78-A955-AF9813F17D31}"/>
              </a:ext>
            </a:extLst>
          </p:cNvPr>
          <p:cNvSpPr txBox="1"/>
          <p:nvPr/>
        </p:nvSpPr>
        <p:spPr>
          <a:xfrm rot="20539365">
            <a:off x="-1064769" y="2735262"/>
            <a:ext cx="14321539" cy="1387476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Thanks, but no 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B2336-7405-BC3D-7BA7-9F04333CA269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/dotnet/framework</a:t>
            </a:r>
          </a:p>
        </p:txBody>
      </p:sp>
    </p:spTree>
    <p:extLst>
      <p:ext uri="{BB962C8B-B14F-4D97-AF65-F5344CB8AC3E}">
        <p14:creationId xmlns:p14="http://schemas.microsoft.com/office/powerpoint/2010/main" val="211662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D2AB5B3-C2CD-04FE-4DCE-DD2BA95FC6D1}"/>
              </a:ext>
            </a:extLst>
          </p:cNvPr>
          <p:cNvSpPr/>
          <p:nvPr/>
        </p:nvSpPr>
        <p:spPr>
          <a:xfrm>
            <a:off x="864973" y="1580071"/>
            <a:ext cx="10589741" cy="62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227E79-865F-0F3B-9845-63957230AEC7}"/>
              </a:ext>
            </a:extLst>
          </p:cNvPr>
          <p:cNvGrpSpPr/>
          <p:nvPr/>
        </p:nvGrpSpPr>
        <p:grpSpPr>
          <a:xfrm>
            <a:off x="713777" y="1045706"/>
            <a:ext cx="10764446" cy="4483233"/>
            <a:chOff x="1309397" y="1151448"/>
            <a:chExt cx="9530213" cy="39691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AF2A4B-3805-16A2-4CE2-648C03FE4332}"/>
                </a:ext>
              </a:extLst>
            </p:cNvPr>
            <p:cNvGrpSpPr/>
            <p:nvPr/>
          </p:nvGrpSpPr>
          <p:grpSpPr>
            <a:xfrm>
              <a:off x="1352389" y="1580072"/>
              <a:ext cx="9487221" cy="1723172"/>
              <a:chOff x="1367822" y="2313665"/>
              <a:chExt cx="9487221" cy="1723172"/>
            </a:xfrm>
          </p:grpSpPr>
          <p:sp>
            <p:nvSpPr>
              <p:cNvPr id="5" name="Rounded Rectangle 9">
                <a:extLst>
                  <a:ext uri="{FF2B5EF4-FFF2-40B4-BE49-F238E27FC236}">
                    <a16:creationId xmlns:a16="http://schemas.microsoft.com/office/drawing/2014/main" id="{94C5AD30-E368-BDDD-711D-4567AAA93DB6}"/>
                  </a:ext>
                </a:extLst>
              </p:cNvPr>
              <p:cNvSpPr/>
              <p:nvPr/>
            </p:nvSpPr>
            <p:spPr bwMode="auto">
              <a:xfrm rot="10800000" flipH="1" flipV="1">
                <a:off x="1367822" y="2313665"/>
                <a:ext cx="9487221" cy="1723172"/>
              </a:xfrm>
              <a:prstGeom prst="roundRect">
                <a:avLst>
                  <a:gd name="adj" fmla="val 11316"/>
                </a:avLst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EA3239-4139-DD61-75FA-1E6C06BE50B2}"/>
                  </a:ext>
                </a:extLst>
              </p:cNvPr>
              <p:cNvSpPr txBox="1"/>
              <p:nvPr/>
            </p:nvSpPr>
            <p:spPr>
              <a:xfrm>
                <a:off x="3117899" y="3629394"/>
                <a:ext cx="1251271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Web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00DF6-4BE8-3903-838A-309E18B1F1F0}"/>
                  </a:ext>
                </a:extLst>
              </p:cNvPr>
              <p:cNvSpPr txBox="1"/>
              <p:nvPr/>
            </p:nvSpPr>
            <p:spPr>
              <a:xfrm>
                <a:off x="5547658" y="3629394"/>
                <a:ext cx="1206947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Mobile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485F5-D1B0-034F-7A42-B3BF2F782007}"/>
                  </a:ext>
                </a:extLst>
              </p:cNvPr>
              <p:cNvSpPr txBox="1"/>
              <p:nvPr/>
            </p:nvSpPr>
            <p:spPr>
              <a:xfrm>
                <a:off x="6744862" y="3629394"/>
                <a:ext cx="1206981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Gaming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078FB-4F65-10FC-F4E2-870E1BD8A575}"/>
                  </a:ext>
                </a:extLst>
              </p:cNvPr>
              <p:cNvSpPr txBox="1"/>
              <p:nvPr/>
            </p:nvSpPr>
            <p:spPr>
              <a:xfrm>
                <a:off x="7898956" y="3629394"/>
                <a:ext cx="1251271" cy="19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IoT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E7C14-3400-B270-5130-9200AD8FF50E}"/>
                  </a:ext>
                </a:extLst>
              </p:cNvPr>
              <p:cNvSpPr txBox="1"/>
              <p:nvPr/>
            </p:nvSpPr>
            <p:spPr>
              <a:xfrm>
                <a:off x="9084466" y="3629394"/>
                <a:ext cx="1195961" cy="19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AI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5FBFF-D917-5685-826F-D59BC7DD15F4}"/>
                  </a:ext>
                </a:extLst>
              </p:cNvPr>
              <p:cNvSpPr txBox="1"/>
              <p:nvPr/>
            </p:nvSpPr>
            <p:spPr>
              <a:xfrm>
                <a:off x="4327534" y="3629394"/>
                <a:ext cx="1251269" cy="1961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Desktop</a:t>
                </a:r>
              </a:p>
            </p:txBody>
          </p:sp>
          <p:sp>
            <p:nvSpPr>
              <p:cNvPr id="12" name="Freeform: Shape 262">
                <a:extLst>
                  <a:ext uri="{FF2B5EF4-FFF2-40B4-BE49-F238E27FC236}">
                    <a16:creationId xmlns:a16="http://schemas.microsoft.com/office/drawing/2014/main" id="{83E534EC-B620-A7E1-E0C1-CADDD2ECF667}"/>
                  </a:ext>
                </a:extLst>
              </p:cNvPr>
              <p:cNvSpPr/>
              <p:nvPr/>
            </p:nvSpPr>
            <p:spPr>
              <a:xfrm>
                <a:off x="3781366" y="3229573"/>
                <a:ext cx="6207" cy="6207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9F85BF-981D-C339-D71F-A436FBBB4307}"/>
                  </a:ext>
                </a:extLst>
              </p:cNvPr>
              <p:cNvSpPr txBox="1"/>
              <p:nvPr/>
            </p:nvSpPr>
            <p:spPr>
              <a:xfrm>
                <a:off x="1911575" y="3629394"/>
                <a:ext cx="1251271" cy="1961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Open Sans" panose="020B0606030504020204" pitchFamily="34" charset="0"/>
                  </a:rPr>
                  <a:t>Cloud</a:t>
                </a:r>
              </a:p>
            </p:txBody>
          </p:sp>
          <p:sp>
            <p:nvSpPr>
              <p:cNvPr id="14" name="Graphic 1075">
                <a:extLst>
                  <a:ext uri="{FF2B5EF4-FFF2-40B4-BE49-F238E27FC236}">
                    <a16:creationId xmlns:a16="http://schemas.microsoft.com/office/drawing/2014/main" id="{9B2161ED-06C0-1986-CFF5-018CD7FB9F1A}"/>
                  </a:ext>
                </a:extLst>
              </p:cNvPr>
              <p:cNvSpPr/>
              <p:nvPr/>
            </p:nvSpPr>
            <p:spPr>
              <a:xfrm>
                <a:off x="2250915" y="3079673"/>
                <a:ext cx="520065" cy="339910"/>
              </a:xfrm>
              <a:custGeom>
                <a:avLst/>
                <a:gdLst>
                  <a:gd name="connsiteX0" fmla="*/ 109000 w 520065"/>
                  <a:gd name="connsiteY0" fmla="*/ 126550 h 339910"/>
                  <a:gd name="connsiteX1" fmla="*/ 286913 w 520065"/>
                  <a:gd name="connsiteY1" fmla="*/ 2400 h 339910"/>
                  <a:gd name="connsiteX2" fmla="*/ 411065 w 520065"/>
                  <a:gd name="connsiteY2" fmla="*/ 126550 h 339910"/>
                  <a:gd name="connsiteX3" fmla="*/ 413385 w 520065"/>
                  <a:gd name="connsiteY3" fmla="*/ 126550 h 339910"/>
                  <a:gd name="connsiteX4" fmla="*/ 520065 w 520065"/>
                  <a:gd name="connsiteY4" fmla="*/ 233230 h 339910"/>
                  <a:gd name="connsiteX5" fmla="*/ 413385 w 520065"/>
                  <a:gd name="connsiteY5" fmla="*/ 339910 h 339910"/>
                  <a:gd name="connsiteX6" fmla="*/ 106680 w 520065"/>
                  <a:gd name="connsiteY6" fmla="*/ 339910 h 339910"/>
                  <a:gd name="connsiteX7" fmla="*/ 0 w 520065"/>
                  <a:gd name="connsiteY7" fmla="*/ 233230 h 339910"/>
                  <a:gd name="connsiteX8" fmla="*/ 106680 w 520065"/>
                  <a:gd name="connsiteY8" fmla="*/ 126550 h 339910"/>
                  <a:gd name="connsiteX9" fmla="*/ 109000 w 520065"/>
                  <a:gd name="connsiteY9" fmla="*/ 126550 h 33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0065" h="339910">
                    <a:moveTo>
                      <a:pt x="109000" y="126550"/>
                    </a:moveTo>
                    <a:cubicBezTo>
                      <a:pt x="123847" y="43137"/>
                      <a:pt x="203501" y="-12447"/>
                      <a:pt x="286913" y="2400"/>
                    </a:cubicBezTo>
                    <a:cubicBezTo>
                      <a:pt x="350230" y="13669"/>
                      <a:pt x="399797" y="63234"/>
                      <a:pt x="411065" y="126550"/>
                    </a:cubicBezTo>
                    <a:lnTo>
                      <a:pt x="413385" y="126550"/>
                    </a:lnTo>
                    <a:cubicBezTo>
                      <a:pt x="472302" y="126550"/>
                      <a:pt x="520065" y="174313"/>
                      <a:pt x="520065" y="233230"/>
                    </a:cubicBezTo>
                    <a:cubicBezTo>
                      <a:pt x="520065" y="292147"/>
                      <a:pt x="472302" y="339910"/>
                      <a:pt x="413385" y="339910"/>
                    </a:cubicBezTo>
                    <a:lnTo>
                      <a:pt x="106680" y="339910"/>
                    </a:lnTo>
                    <a:cubicBezTo>
                      <a:pt x="47762" y="339910"/>
                      <a:pt x="0" y="292147"/>
                      <a:pt x="0" y="233230"/>
                    </a:cubicBezTo>
                    <a:cubicBezTo>
                      <a:pt x="0" y="174313"/>
                      <a:pt x="47762" y="126550"/>
                      <a:pt x="106680" y="126550"/>
                    </a:cubicBezTo>
                    <a:lnTo>
                      <a:pt x="109000" y="12655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5" name="Graphic 1076">
                <a:extLst>
                  <a:ext uri="{FF2B5EF4-FFF2-40B4-BE49-F238E27FC236}">
                    <a16:creationId xmlns:a16="http://schemas.microsoft.com/office/drawing/2014/main" id="{3B7DFCE4-9F93-9DFC-CEBA-73E2D675D7AC}"/>
                  </a:ext>
                </a:extLst>
              </p:cNvPr>
              <p:cNvSpPr/>
              <p:nvPr/>
            </p:nvSpPr>
            <p:spPr>
              <a:xfrm>
                <a:off x="4683289" y="2992747"/>
                <a:ext cx="533373" cy="506730"/>
              </a:xfrm>
              <a:custGeom>
                <a:avLst/>
                <a:gdLst>
                  <a:gd name="connsiteX0" fmla="*/ 126683 w 533373"/>
                  <a:gd name="connsiteY0" fmla="*/ 506730 h 506730"/>
                  <a:gd name="connsiteX1" fmla="*/ 106686 w 533373"/>
                  <a:gd name="connsiteY1" fmla="*/ 486722 h 506730"/>
                  <a:gd name="connsiteX2" fmla="*/ 123962 w 533373"/>
                  <a:gd name="connsiteY2" fmla="*/ 466912 h 506730"/>
                  <a:gd name="connsiteX3" fmla="*/ 126683 w 533373"/>
                  <a:gd name="connsiteY3" fmla="*/ 466725 h 506730"/>
                  <a:gd name="connsiteX4" fmla="*/ 173328 w 533373"/>
                  <a:gd name="connsiteY4" fmla="*/ 466725 h 506730"/>
                  <a:gd name="connsiteX5" fmla="*/ 173328 w 533373"/>
                  <a:gd name="connsiteY5" fmla="*/ 400103 h 506730"/>
                  <a:gd name="connsiteX6" fmla="*/ 60008 w 533373"/>
                  <a:gd name="connsiteY6" fmla="*/ 400103 h 506730"/>
                  <a:gd name="connsiteX7" fmla="*/ 133 w 533373"/>
                  <a:gd name="connsiteY7" fmla="*/ 344203 h 506730"/>
                  <a:gd name="connsiteX8" fmla="*/ 0 w 533373"/>
                  <a:gd name="connsiteY8" fmla="*/ 340096 h 506730"/>
                  <a:gd name="connsiteX9" fmla="*/ 0 w 533373"/>
                  <a:gd name="connsiteY9" fmla="*/ 60008 h 506730"/>
                  <a:gd name="connsiteX10" fmla="*/ 55900 w 533373"/>
                  <a:gd name="connsiteY10" fmla="*/ 133 h 506730"/>
                  <a:gd name="connsiteX11" fmla="*/ 60008 w 533373"/>
                  <a:gd name="connsiteY11" fmla="*/ 0 h 506730"/>
                  <a:gd name="connsiteX12" fmla="*/ 473366 w 533373"/>
                  <a:gd name="connsiteY12" fmla="*/ 0 h 506730"/>
                  <a:gd name="connsiteX13" fmla="*/ 533240 w 533373"/>
                  <a:gd name="connsiteY13" fmla="*/ 55900 h 506730"/>
                  <a:gd name="connsiteX14" fmla="*/ 533373 w 533373"/>
                  <a:gd name="connsiteY14" fmla="*/ 60008 h 506730"/>
                  <a:gd name="connsiteX15" fmla="*/ 533373 w 533373"/>
                  <a:gd name="connsiteY15" fmla="*/ 340096 h 506730"/>
                  <a:gd name="connsiteX16" fmla="*/ 477473 w 533373"/>
                  <a:gd name="connsiteY16" fmla="*/ 399970 h 506730"/>
                  <a:gd name="connsiteX17" fmla="*/ 473366 w 533373"/>
                  <a:gd name="connsiteY17" fmla="*/ 400103 h 506730"/>
                  <a:gd name="connsiteX18" fmla="*/ 360018 w 533373"/>
                  <a:gd name="connsiteY18" fmla="*/ 400103 h 506730"/>
                  <a:gd name="connsiteX19" fmla="*/ 360018 w 533373"/>
                  <a:gd name="connsiteY19" fmla="*/ 466725 h 506730"/>
                  <a:gd name="connsiteX20" fmla="*/ 406718 w 533373"/>
                  <a:gd name="connsiteY20" fmla="*/ 466725 h 506730"/>
                  <a:gd name="connsiteX21" fmla="*/ 426923 w 533373"/>
                  <a:gd name="connsiteY21" fmla="*/ 486522 h 506730"/>
                  <a:gd name="connsiteX22" fmla="*/ 409438 w 533373"/>
                  <a:gd name="connsiteY22" fmla="*/ 506570 h 506730"/>
                  <a:gd name="connsiteX23" fmla="*/ 406718 w 533373"/>
                  <a:gd name="connsiteY23" fmla="*/ 506730 h 506730"/>
                  <a:gd name="connsiteX24" fmla="*/ 126683 w 533373"/>
                  <a:gd name="connsiteY24" fmla="*/ 506730 h 506730"/>
                  <a:gd name="connsiteX25" fmla="*/ 319987 w 533373"/>
                  <a:gd name="connsiteY25" fmla="*/ 400103 h 506730"/>
                  <a:gd name="connsiteX26" fmla="*/ 213307 w 533373"/>
                  <a:gd name="connsiteY26" fmla="*/ 400103 h 506730"/>
                  <a:gd name="connsiteX27" fmla="*/ 213333 w 533373"/>
                  <a:gd name="connsiteY27" fmla="*/ 466725 h 506730"/>
                  <a:gd name="connsiteX28" fmla="*/ 320013 w 533373"/>
                  <a:gd name="connsiteY28" fmla="*/ 466725 h 506730"/>
                  <a:gd name="connsiteX29" fmla="*/ 319987 w 533373"/>
                  <a:gd name="connsiteY29" fmla="*/ 400103 h 50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3373" h="506730">
                    <a:moveTo>
                      <a:pt x="126683" y="506730"/>
                    </a:moveTo>
                    <a:cubicBezTo>
                      <a:pt x="115636" y="506727"/>
                      <a:pt x="106683" y="497769"/>
                      <a:pt x="106686" y="486722"/>
                    </a:cubicBezTo>
                    <a:cubicBezTo>
                      <a:pt x="106689" y="476729"/>
                      <a:pt x="114064" y="468275"/>
                      <a:pt x="123962" y="466912"/>
                    </a:cubicBezTo>
                    <a:lnTo>
                      <a:pt x="126683" y="466725"/>
                    </a:lnTo>
                    <a:lnTo>
                      <a:pt x="173328" y="466725"/>
                    </a:lnTo>
                    <a:lnTo>
                      <a:pt x="173328" y="400103"/>
                    </a:lnTo>
                    <a:lnTo>
                      <a:pt x="60008" y="400103"/>
                    </a:lnTo>
                    <a:cubicBezTo>
                      <a:pt x="28457" y="400106"/>
                      <a:pt x="2293" y="375679"/>
                      <a:pt x="133" y="344203"/>
                    </a:cubicBezTo>
                    <a:lnTo>
                      <a:pt x="0" y="340096"/>
                    </a:lnTo>
                    <a:lnTo>
                      <a:pt x="0" y="60008"/>
                    </a:lnTo>
                    <a:cubicBezTo>
                      <a:pt x="-4" y="28457"/>
                      <a:pt x="24424" y="2293"/>
                      <a:pt x="55900" y="133"/>
                    </a:cubicBezTo>
                    <a:lnTo>
                      <a:pt x="60008" y="0"/>
                    </a:lnTo>
                    <a:lnTo>
                      <a:pt x="473366" y="0"/>
                    </a:lnTo>
                    <a:cubicBezTo>
                      <a:pt x="504916" y="-4"/>
                      <a:pt x="531080" y="24424"/>
                      <a:pt x="533240" y="55900"/>
                    </a:cubicBezTo>
                    <a:lnTo>
                      <a:pt x="533373" y="60008"/>
                    </a:lnTo>
                    <a:lnTo>
                      <a:pt x="533373" y="340096"/>
                    </a:lnTo>
                    <a:cubicBezTo>
                      <a:pt x="533376" y="371646"/>
                      <a:pt x="508949" y="397810"/>
                      <a:pt x="477473" y="399970"/>
                    </a:cubicBezTo>
                    <a:lnTo>
                      <a:pt x="473366" y="400103"/>
                    </a:lnTo>
                    <a:lnTo>
                      <a:pt x="360018" y="400103"/>
                    </a:lnTo>
                    <a:lnTo>
                      <a:pt x="360018" y="466725"/>
                    </a:lnTo>
                    <a:lnTo>
                      <a:pt x="406718" y="466725"/>
                    </a:lnTo>
                    <a:cubicBezTo>
                      <a:pt x="417764" y="466613"/>
                      <a:pt x="426811" y="475475"/>
                      <a:pt x="426923" y="486522"/>
                    </a:cubicBezTo>
                    <a:cubicBezTo>
                      <a:pt x="427027" y="496673"/>
                      <a:pt x="419508" y="505293"/>
                      <a:pt x="409438" y="506570"/>
                    </a:cubicBezTo>
                    <a:lnTo>
                      <a:pt x="406718" y="506730"/>
                    </a:lnTo>
                    <a:lnTo>
                      <a:pt x="126683" y="506730"/>
                    </a:lnTo>
                    <a:close/>
                    <a:moveTo>
                      <a:pt x="319987" y="400103"/>
                    </a:moveTo>
                    <a:lnTo>
                      <a:pt x="213307" y="400103"/>
                    </a:lnTo>
                    <a:lnTo>
                      <a:pt x="213333" y="466725"/>
                    </a:lnTo>
                    <a:lnTo>
                      <a:pt x="320013" y="466725"/>
                    </a:lnTo>
                    <a:lnTo>
                      <a:pt x="319987" y="400103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" name="Graphic 1077">
                <a:extLst>
                  <a:ext uri="{FF2B5EF4-FFF2-40B4-BE49-F238E27FC236}">
                    <a16:creationId xmlns:a16="http://schemas.microsoft.com/office/drawing/2014/main" id="{56D83FD5-9A38-959F-31C0-A4625C149FB4}"/>
                  </a:ext>
                </a:extLst>
              </p:cNvPr>
              <p:cNvSpPr/>
              <p:nvPr/>
            </p:nvSpPr>
            <p:spPr>
              <a:xfrm>
                <a:off x="5970867" y="2921474"/>
                <a:ext cx="320040" cy="533400"/>
              </a:xfrm>
              <a:custGeom>
                <a:avLst/>
                <a:gdLst>
                  <a:gd name="connsiteX0" fmla="*/ 260033 w 320040"/>
                  <a:gd name="connsiteY0" fmla="*/ 0 h 533400"/>
                  <a:gd name="connsiteX1" fmla="*/ 320040 w 320040"/>
                  <a:gd name="connsiteY1" fmla="*/ 60008 h 533400"/>
                  <a:gd name="connsiteX2" fmla="*/ 320040 w 320040"/>
                  <a:gd name="connsiteY2" fmla="*/ 473393 h 533400"/>
                  <a:gd name="connsiteX3" fmla="*/ 260033 w 320040"/>
                  <a:gd name="connsiteY3" fmla="*/ 533400 h 533400"/>
                  <a:gd name="connsiteX4" fmla="*/ 60008 w 320040"/>
                  <a:gd name="connsiteY4" fmla="*/ 533400 h 533400"/>
                  <a:gd name="connsiteX5" fmla="*/ 0 w 320040"/>
                  <a:gd name="connsiteY5" fmla="*/ 473393 h 533400"/>
                  <a:gd name="connsiteX6" fmla="*/ 0 w 320040"/>
                  <a:gd name="connsiteY6" fmla="*/ 60008 h 533400"/>
                  <a:gd name="connsiteX7" fmla="*/ 60008 w 320040"/>
                  <a:gd name="connsiteY7" fmla="*/ 0 h 533400"/>
                  <a:gd name="connsiteX8" fmla="*/ 260033 w 320040"/>
                  <a:gd name="connsiteY8" fmla="*/ 0 h 533400"/>
                  <a:gd name="connsiteX9" fmla="*/ 193358 w 320040"/>
                  <a:gd name="connsiteY9" fmla="*/ 426720 h 533400"/>
                  <a:gd name="connsiteX10" fmla="*/ 126683 w 320040"/>
                  <a:gd name="connsiteY10" fmla="*/ 426720 h 533400"/>
                  <a:gd name="connsiteX11" fmla="*/ 106680 w 320040"/>
                  <a:gd name="connsiteY11" fmla="*/ 446723 h 533400"/>
                  <a:gd name="connsiteX12" fmla="*/ 126683 w 320040"/>
                  <a:gd name="connsiteY12" fmla="*/ 466725 h 533400"/>
                  <a:gd name="connsiteX13" fmla="*/ 193358 w 320040"/>
                  <a:gd name="connsiteY13" fmla="*/ 466725 h 533400"/>
                  <a:gd name="connsiteX14" fmla="*/ 213360 w 320040"/>
                  <a:gd name="connsiteY14" fmla="*/ 446723 h 533400"/>
                  <a:gd name="connsiteX15" fmla="*/ 193358 w 320040"/>
                  <a:gd name="connsiteY15" fmla="*/ 42672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0040" h="533400">
                    <a:moveTo>
                      <a:pt x="260033" y="0"/>
                    </a:moveTo>
                    <a:cubicBezTo>
                      <a:pt x="293173" y="0"/>
                      <a:pt x="320040" y="26866"/>
                      <a:pt x="320040" y="60008"/>
                    </a:cubicBezTo>
                    <a:lnTo>
                      <a:pt x="320040" y="473393"/>
                    </a:lnTo>
                    <a:cubicBezTo>
                      <a:pt x="320040" y="506533"/>
                      <a:pt x="293173" y="533400"/>
                      <a:pt x="260033" y="533400"/>
                    </a:cubicBezTo>
                    <a:lnTo>
                      <a:pt x="60008" y="533400"/>
                    </a:lnTo>
                    <a:cubicBezTo>
                      <a:pt x="26866" y="533400"/>
                      <a:pt x="0" y="506533"/>
                      <a:pt x="0" y="473393"/>
                    </a:cubicBezTo>
                    <a:lnTo>
                      <a:pt x="0" y="60008"/>
                    </a:lnTo>
                    <a:cubicBezTo>
                      <a:pt x="0" y="26866"/>
                      <a:pt x="26866" y="0"/>
                      <a:pt x="60008" y="0"/>
                    </a:cubicBezTo>
                    <a:lnTo>
                      <a:pt x="260033" y="0"/>
                    </a:lnTo>
                    <a:close/>
                    <a:moveTo>
                      <a:pt x="193358" y="426720"/>
                    </a:moveTo>
                    <a:lnTo>
                      <a:pt x="126683" y="426720"/>
                    </a:lnTo>
                    <a:cubicBezTo>
                      <a:pt x="115636" y="426720"/>
                      <a:pt x="106680" y="435676"/>
                      <a:pt x="106680" y="446723"/>
                    </a:cubicBezTo>
                    <a:cubicBezTo>
                      <a:pt x="106680" y="457769"/>
                      <a:pt x="115636" y="466725"/>
                      <a:pt x="126683" y="466725"/>
                    </a:cubicBezTo>
                    <a:lnTo>
                      <a:pt x="193358" y="466725"/>
                    </a:lnTo>
                    <a:cubicBezTo>
                      <a:pt x="204404" y="466725"/>
                      <a:pt x="213360" y="457769"/>
                      <a:pt x="213360" y="446723"/>
                    </a:cubicBezTo>
                    <a:cubicBezTo>
                      <a:pt x="213360" y="435676"/>
                      <a:pt x="204404" y="426720"/>
                      <a:pt x="193358" y="42672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" name="Graphic 1078">
                <a:extLst>
                  <a:ext uri="{FF2B5EF4-FFF2-40B4-BE49-F238E27FC236}">
                    <a16:creationId xmlns:a16="http://schemas.microsoft.com/office/drawing/2014/main" id="{D216CD48-B10C-1C45-3EF1-B9F2002F5B9E}"/>
                  </a:ext>
                </a:extLst>
              </p:cNvPr>
              <p:cNvSpPr/>
              <p:nvPr/>
            </p:nvSpPr>
            <p:spPr>
              <a:xfrm>
                <a:off x="7070524" y="3034936"/>
                <a:ext cx="533474" cy="373380"/>
              </a:xfrm>
              <a:custGeom>
                <a:avLst/>
                <a:gdLst>
                  <a:gd name="connsiteX0" fmla="*/ 346694 w 533474"/>
                  <a:gd name="connsiteY0" fmla="*/ 0 h 373380"/>
                  <a:gd name="connsiteX1" fmla="*/ 533475 w 533474"/>
                  <a:gd name="connsiteY1" fmla="*/ 186599 h 373380"/>
                  <a:gd name="connsiteX2" fmla="*/ 353095 w 533474"/>
                  <a:gd name="connsiteY2" fmla="*/ 373273 h 373380"/>
                  <a:gd name="connsiteX3" fmla="*/ 346694 w 533474"/>
                  <a:gd name="connsiteY3" fmla="*/ 373380 h 373380"/>
                  <a:gd name="connsiteX4" fmla="*/ 186781 w 533474"/>
                  <a:gd name="connsiteY4" fmla="*/ 373380 h 373380"/>
                  <a:gd name="connsiteX5" fmla="*/ 0 w 533474"/>
                  <a:gd name="connsiteY5" fmla="*/ 186781 h 373380"/>
                  <a:gd name="connsiteX6" fmla="*/ 180380 w 533474"/>
                  <a:gd name="connsiteY6" fmla="*/ 107 h 373380"/>
                  <a:gd name="connsiteX7" fmla="*/ 186754 w 533474"/>
                  <a:gd name="connsiteY7" fmla="*/ 0 h 373380"/>
                  <a:gd name="connsiteX8" fmla="*/ 346668 w 533474"/>
                  <a:gd name="connsiteY8" fmla="*/ 0 h 373380"/>
                  <a:gd name="connsiteX9" fmla="*/ 340080 w 533474"/>
                  <a:gd name="connsiteY9" fmla="*/ 200025 h 373380"/>
                  <a:gd name="connsiteX10" fmla="*/ 306743 w 533474"/>
                  <a:gd name="connsiteY10" fmla="*/ 233363 h 373380"/>
                  <a:gd name="connsiteX11" fmla="*/ 340080 w 533474"/>
                  <a:gd name="connsiteY11" fmla="*/ 266700 h 373380"/>
                  <a:gd name="connsiteX12" fmla="*/ 373418 w 533474"/>
                  <a:gd name="connsiteY12" fmla="*/ 233363 h 373380"/>
                  <a:gd name="connsiteX13" fmla="*/ 340080 w 533474"/>
                  <a:gd name="connsiteY13" fmla="*/ 200025 h 373380"/>
                  <a:gd name="connsiteX14" fmla="*/ 160058 w 533474"/>
                  <a:gd name="connsiteY14" fmla="*/ 106680 h 373380"/>
                  <a:gd name="connsiteX15" fmla="*/ 140242 w 533474"/>
                  <a:gd name="connsiteY15" fmla="*/ 123962 h 373380"/>
                  <a:gd name="connsiteX16" fmla="*/ 140055 w 533474"/>
                  <a:gd name="connsiteY16" fmla="*/ 126683 h 373380"/>
                  <a:gd name="connsiteX17" fmla="*/ 140055 w 533474"/>
                  <a:gd name="connsiteY17" fmla="*/ 166634 h 373380"/>
                  <a:gd name="connsiteX18" fmla="*/ 100050 w 533474"/>
                  <a:gd name="connsiteY18" fmla="*/ 166634 h 373380"/>
                  <a:gd name="connsiteX19" fmla="*/ 79845 w 533474"/>
                  <a:gd name="connsiteY19" fmla="*/ 186431 h 373380"/>
                  <a:gd name="connsiteX20" fmla="*/ 97330 w 533474"/>
                  <a:gd name="connsiteY20" fmla="*/ 206479 h 373380"/>
                  <a:gd name="connsiteX21" fmla="*/ 100050 w 533474"/>
                  <a:gd name="connsiteY21" fmla="*/ 206666 h 373380"/>
                  <a:gd name="connsiteX22" fmla="*/ 140055 w 533474"/>
                  <a:gd name="connsiteY22" fmla="*/ 206639 h 373380"/>
                  <a:gd name="connsiteX23" fmla="*/ 140055 w 533474"/>
                  <a:gd name="connsiteY23" fmla="*/ 246698 h 373380"/>
                  <a:gd name="connsiteX24" fmla="*/ 160064 w 533474"/>
                  <a:gd name="connsiteY24" fmla="*/ 266695 h 373380"/>
                  <a:gd name="connsiteX25" fmla="*/ 179873 w 533474"/>
                  <a:gd name="connsiteY25" fmla="*/ 249418 h 373380"/>
                  <a:gd name="connsiteX26" fmla="*/ 180060 w 533474"/>
                  <a:gd name="connsiteY26" fmla="*/ 246698 h 373380"/>
                  <a:gd name="connsiteX27" fmla="*/ 180060 w 533474"/>
                  <a:gd name="connsiteY27" fmla="*/ 206639 h 373380"/>
                  <a:gd name="connsiteX28" fmla="*/ 220065 w 533474"/>
                  <a:gd name="connsiteY28" fmla="*/ 206639 h 373380"/>
                  <a:gd name="connsiteX29" fmla="*/ 239878 w 533474"/>
                  <a:gd name="connsiteY29" fmla="*/ 186450 h 373380"/>
                  <a:gd name="connsiteX30" fmla="*/ 222785 w 533474"/>
                  <a:gd name="connsiteY30" fmla="*/ 166848 h 373380"/>
                  <a:gd name="connsiteX31" fmla="*/ 220065 w 533474"/>
                  <a:gd name="connsiteY31" fmla="*/ 166661 h 373380"/>
                  <a:gd name="connsiteX32" fmla="*/ 180060 w 533474"/>
                  <a:gd name="connsiteY32" fmla="*/ 166634 h 373380"/>
                  <a:gd name="connsiteX33" fmla="*/ 180060 w 533474"/>
                  <a:gd name="connsiteY33" fmla="*/ 126683 h 373380"/>
                  <a:gd name="connsiteX34" fmla="*/ 160058 w 533474"/>
                  <a:gd name="connsiteY34" fmla="*/ 106680 h 373380"/>
                  <a:gd name="connsiteX35" fmla="*/ 393420 w 533474"/>
                  <a:gd name="connsiteY35" fmla="*/ 106680 h 373380"/>
                  <a:gd name="connsiteX36" fmla="*/ 360083 w 533474"/>
                  <a:gd name="connsiteY36" fmla="*/ 140018 h 373380"/>
                  <a:gd name="connsiteX37" fmla="*/ 393420 w 533474"/>
                  <a:gd name="connsiteY37" fmla="*/ 173355 h 373380"/>
                  <a:gd name="connsiteX38" fmla="*/ 426758 w 533474"/>
                  <a:gd name="connsiteY38" fmla="*/ 140018 h 373380"/>
                  <a:gd name="connsiteX39" fmla="*/ 393420 w 533474"/>
                  <a:gd name="connsiteY39" fmla="*/ 106680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74" h="373380">
                    <a:moveTo>
                      <a:pt x="346694" y="0"/>
                    </a:moveTo>
                    <a:cubicBezTo>
                      <a:pt x="449801" y="-50"/>
                      <a:pt x="533424" y="83493"/>
                      <a:pt x="533475" y="186599"/>
                    </a:cubicBezTo>
                    <a:cubicBezTo>
                      <a:pt x="533526" y="287284"/>
                      <a:pt x="453724" y="369870"/>
                      <a:pt x="353095" y="373273"/>
                    </a:cubicBezTo>
                    <a:lnTo>
                      <a:pt x="346694" y="373380"/>
                    </a:lnTo>
                    <a:lnTo>
                      <a:pt x="186781" y="373380"/>
                    </a:lnTo>
                    <a:cubicBezTo>
                      <a:pt x="83675" y="373431"/>
                      <a:pt x="50" y="289887"/>
                      <a:pt x="0" y="186781"/>
                    </a:cubicBezTo>
                    <a:cubicBezTo>
                      <a:pt x="-49" y="86096"/>
                      <a:pt x="79752" y="3510"/>
                      <a:pt x="180380" y="107"/>
                    </a:cubicBezTo>
                    <a:lnTo>
                      <a:pt x="186754" y="0"/>
                    </a:lnTo>
                    <a:lnTo>
                      <a:pt x="346668" y="0"/>
                    </a:lnTo>
                    <a:close/>
                    <a:moveTo>
                      <a:pt x="340080" y="200025"/>
                    </a:moveTo>
                    <a:cubicBezTo>
                      <a:pt x="321667" y="200025"/>
                      <a:pt x="306743" y="214950"/>
                      <a:pt x="306743" y="233363"/>
                    </a:cubicBezTo>
                    <a:cubicBezTo>
                      <a:pt x="306743" y="251776"/>
                      <a:pt x="321667" y="266700"/>
                      <a:pt x="340080" y="266700"/>
                    </a:cubicBezTo>
                    <a:cubicBezTo>
                      <a:pt x="358493" y="266700"/>
                      <a:pt x="373418" y="251776"/>
                      <a:pt x="373418" y="233363"/>
                    </a:cubicBezTo>
                    <a:cubicBezTo>
                      <a:pt x="373418" y="214950"/>
                      <a:pt x="358493" y="200025"/>
                      <a:pt x="340080" y="200025"/>
                    </a:cubicBezTo>
                    <a:close/>
                    <a:moveTo>
                      <a:pt x="160058" y="106680"/>
                    </a:moveTo>
                    <a:cubicBezTo>
                      <a:pt x="150062" y="106681"/>
                      <a:pt x="141601" y="114060"/>
                      <a:pt x="140242" y="123962"/>
                    </a:cubicBezTo>
                    <a:lnTo>
                      <a:pt x="140055" y="126683"/>
                    </a:lnTo>
                    <a:lnTo>
                      <a:pt x="140055" y="166634"/>
                    </a:lnTo>
                    <a:lnTo>
                      <a:pt x="100050" y="166634"/>
                    </a:lnTo>
                    <a:cubicBezTo>
                      <a:pt x="89004" y="166522"/>
                      <a:pt x="79957" y="175385"/>
                      <a:pt x="79845" y="186431"/>
                    </a:cubicBezTo>
                    <a:cubicBezTo>
                      <a:pt x="79742" y="196582"/>
                      <a:pt x="87259" y="205202"/>
                      <a:pt x="97330" y="206479"/>
                    </a:cubicBezTo>
                    <a:lnTo>
                      <a:pt x="100050" y="206666"/>
                    </a:lnTo>
                    <a:lnTo>
                      <a:pt x="140055" y="206639"/>
                    </a:lnTo>
                    <a:lnTo>
                      <a:pt x="140055" y="246698"/>
                    </a:lnTo>
                    <a:cubicBezTo>
                      <a:pt x="140059" y="257744"/>
                      <a:pt x="149017" y="266697"/>
                      <a:pt x="160064" y="266695"/>
                    </a:cubicBezTo>
                    <a:cubicBezTo>
                      <a:pt x="170055" y="266692"/>
                      <a:pt x="178512" y="259315"/>
                      <a:pt x="179873" y="249418"/>
                    </a:cubicBezTo>
                    <a:lnTo>
                      <a:pt x="180060" y="246698"/>
                    </a:lnTo>
                    <a:lnTo>
                      <a:pt x="180060" y="206639"/>
                    </a:lnTo>
                    <a:lnTo>
                      <a:pt x="220065" y="206639"/>
                    </a:lnTo>
                    <a:cubicBezTo>
                      <a:pt x="231112" y="206535"/>
                      <a:pt x="239982" y="197497"/>
                      <a:pt x="239878" y="186450"/>
                    </a:cubicBezTo>
                    <a:cubicBezTo>
                      <a:pt x="239788" y="176598"/>
                      <a:pt x="232533" y="168280"/>
                      <a:pt x="222785" y="166848"/>
                    </a:cubicBezTo>
                    <a:lnTo>
                      <a:pt x="220065" y="166661"/>
                    </a:lnTo>
                    <a:lnTo>
                      <a:pt x="180060" y="166634"/>
                    </a:lnTo>
                    <a:lnTo>
                      <a:pt x="180060" y="126683"/>
                    </a:lnTo>
                    <a:cubicBezTo>
                      <a:pt x="180060" y="115636"/>
                      <a:pt x="171105" y="106680"/>
                      <a:pt x="160058" y="106680"/>
                    </a:cubicBezTo>
                    <a:close/>
                    <a:moveTo>
                      <a:pt x="393420" y="106680"/>
                    </a:moveTo>
                    <a:cubicBezTo>
                      <a:pt x="375007" y="106680"/>
                      <a:pt x="360083" y="121606"/>
                      <a:pt x="360083" y="140018"/>
                    </a:cubicBezTo>
                    <a:cubicBezTo>
                      <a:pt x="360083" y="158431"/>
                      <a:pt x="375007" y="173355"/>
                      <a:pt x="393420" y="173355"/>
                    </a:cubicBezTo>
                    <a:cubicBezTo>
                      <a:pt x="411833" y="173355"/>
                      <a:pt x="426758" y="158431"/>
                      <a:pt x="426758" y="140018"/>
                    </a:cubicBezTo>
                    <a:cubicBezTo>
                      <a:pt x="426758" y="121606"/>
                      <a:pt x="411833" y="106680"/>
                      <a:pt x="393420" y="10668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8" name="Graphic 1079">
                <a:extLst>
                  <a:ext uri="{FF2B5EF4-FFF2-40B4-BE49-F238E27FC236}">
                    <a16:creationId xmlns:a16="http://schemas.microsoft.com/office/drawing/2014/main" id="{1952B009-BD94-C4E1-EC5D-A5760AF069AA}"/>
                  </a:ext>
                </a:extLst>
              </p:cNvPr>
              <p:cNvSpPr/>
              <p:nvPr/>
            </p:nvSpPr>
            <p:spPr>
              <a:xfrm>
                <a:off x="8233519" y="2943564"/>
                <a:ext cx="533390" cy="533690"/>
              </a:xfrm>
              <a:custGeom>
                <a:avLst/>
                <a:gdLst>
                  <a:gd name="connsiteX0" fmla="*/ 453376 w 533390"/>
                  <a:gd name="connsiteY0" fmla="*/ 66645 h 533690"/>
                  <a:gd name="connsiteX1" fmla="*/ 386728 w 533390"/>
                  <a:gd name="connsiteY1" fmla="*/ 133347 h 533690"/>
                  <a:gd name="connsiteX2" fmla="*/ 373046 w 533390"/>
                  <a:gd name="connsiteY2" fmla="*/ 131934 h 533690"/>
                  <a:gd name="connsiteX3" fmla="*/ 338908 w 533390"/>
                  <a:gd name="connsiteY3" fmla="*/ 188421 h 533690"/>
                  <a:gd name="connsiteX4" fmla="*/ 373366 w 533390"/>
                  <a:gd name="connsiteY4" fmla="*/ 266910 h 533690"/>
                  <a:gd name="connsiteX5" fmla="*/ 373366 w 533390"/>
                  <a:gd name="connsiteY5" fmla="*/ 268457 h 533690"/>
                  <a:gd name="connsiteX6" fmla="*/ 407930 w 533390"/>
                  <a:gd name="connsiteY6" fmla="*/ 275418 h 533690"/>
                  <a:gd name="connsiteX7" fmla="*/ 498187 w 533390"/>
                  <a:gd name="connsiteY7" fmla="*/ 248129 h 533690"/>
                  <a:gd name="connsiteX8" fmla="*/ 525476 w 533390"/>
                  <a:gd name="connsiteY8" fmla="*/ 338389 h 533690"/>
                  <a:gd name="connsiteX9" fmla="*/ 435219 w 533390"/>
                  <a:gd name="connsiteY9" fmla="*/ 365675 h 533690"/>
                  <a:gd name="connsiteX10" fmla="*/ 400489 w 533390"/>
                  <a:gd name="connsiteY10" fmla="*/ 314730 h 533690"/>
                  <a:gd name="connsiteX11" fmla="*/ 365285 w 533390"/>
                  <a:gd name="connsiteY11" fmla="*/ 307662 h 533690"/>
                  <a:gd name="connsiteX12" fmla="*/ 318826 w 533390"/>
                  <a:gd name="connsiteY12" fmla="*/ 360015 h 533690"/>
                  <a:gd name="connsiteX13" fmla="*/ 332028 w 533390"/>
                  <a:gd name="connsiteY13" fmla="*/ 400340 h 533690"/>
                  <a:gd name="connsiteX14" fmla="*/ 333361 w 533390"/>
                  <a:gd name="connsiteY14" fmla="*/ 400340 h 533690"/>
                  <a:gd name="connsiteX15" fmla="*/ 399988 w 533390"/>
                  <a:gd name="connsiteY15" fmla="*/ 467063 h 533690"/>
                  <a:gd name="connsiteX16" fmla="*/ 333265 w 533390"/>
                  <a:gd name="connsiteY16" fmla="*/ 533690 h 533690"/>
                  <a:gd name="connsiteX17" fmla="*/ 266638 w 533390"/>
                  <a:gd name="connsiteY17" fmla="*/ 466967 h 533690"/>
                  <a:gd name="connsiteX18" fmla="*/ 294103 w 533390"/>
                  <a:gd name="connsiteY18" fmla="*/ 413089 h 533690"/>
                  <a:gd name="connsiteX19" fmla="*/ 280874 w 533390"/>
                  <a:gd name="connsiteY19" fmla="*/ 372657 h 533690"/>
                  <a:gd name="connsiteX20" fmla="*/ 180809 w 533390"/>
                  <a:gd name="connsiteY20" fmla="*/ 330172 h 533690"/>
                  <a:gd name="connsiteX21" fmla="*/ 132936 w 533390"/>
                  <a:gd name="connsiteY21" fmla="*/ 352788 h 533690"/>
                  <a:gd name="connsiteX22" fmla="*/ 74153 w 533390"/>
                  <a:gd name="connsiteY22" fmla="*/ 426514 h 533690"/>
                  <a:gd name="connsiteX23" fmla="*/ 426 w 533390"/>
                  <a:gd name="connsiteY23" fmla="*/ 367734 h 533690"/>
                  <a:gd name="connsiteX24" fmla="*/ 59209 w 533390"/>
                  <a:gd name="connsiteY24" fmla="*/ 294004 h 533690"/>
                  <a:gd name="connsiteX25" fmla="*/ 116721 w 533390"/>
                  <a:gd name="connsiteY25" fmla="*/ 316197 h 533690"/>
                  <a:gd name="connsiteX26" fmla="*/ 163500 w 533390"/>
                  <a:gd name="connsiteY26" fmla="*/ 294114 h 533690"/>
                  <a:gd name="connsiteX27" fmla="*/ 184409 w 533390"/>
                  <a:gd name="connsiteY27" fmla="*/ 198982 h 533690"/>
                  <a:gd name="connsiteX28" fmla="*/ 157979 w 533390"/>
                  <a:gd name="connsiteY28" fmla="*/ 168845 h 533690"/>
                  <a:gd name="connsiteX29" fmla="*/ 71384 w 533390"/>
                  <a:gd name="connsiteY29" fmla="*/ 131530 h 533690"/>
                  <a:gd name="connsiteX30" fmla="*/ 108698 w 533390"/>
                  <a:gd name="connsiteY30" fmla="*/ 44935 h 533690"/>
                  <a:gd name="connsiteX31" fmla="*/ 195294 w 533390"/>
                  <a:gd name="connsiteY31" fmla="*/ 82249 h 533690"/>
                  <a:gd name="connsiteX32" fmla="*/ 189023 w 533390"/>
                  <a:gd name="connsiteY32" fmla="*/ 143562 h 533690"/>
                  <a:gd name="connsiteX33" fmla="*/ 215240 w 533390"/>
                  <a:gd name="connsiteY33" fmla="*/ 173432 h 533690"/>
                  <a:gd name="connsiteX34" fmla="*/ 266686 w 533390"/>
                  <a:gd name="connsiteY34" fmla="*/ 160230 h 533690"/>
                  <a:gd name="connsiteX35" fmla="*/ 304931 w 533390"/>
                  <a:gd name="connsiteY35" fmla="*/ 167298 h 533690"/>
                  <a:gd name="connsiteX36" fmla="*/ 338135 w 533390"/>
                  <a:gd name="connsiteY36" fmla="*/ 112358 h 533690"/>
                  <a:gd name="connsiteX37" fmla="*/ 341018 w 533390"/>
                  <a:gd name="connsiteY37" fmla="*/ 18109 h 533690"/>
                  <a:gd name="connsiteX38" fmla="*/ 435267 w 533390"/>
                  <a:gd name="connsiteY38" fmla="*/ 20993 h 533690"/>
                  <a:gd name="connsiteX39" fmla="*/ 453376 w 533390"/>
                  <a:gd name="connsiteY39" fmla="*/ 66672 h 53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390" h="533690">
                    <a:moveTo>
                      <a:pt x="453376" y="66645"/>
                    </a:moveTo>
                    <a:cubicBezTo>
                      <a:pt x="453389" y="103469"/>
                      <a:pt x="423551" y="133332"/>
                      <a:pt x="386728" y="133347"/>
                    </a:cubicBezTo>
                    <a:cubicBezTo>
                      <a:pt x="382130" y="133349"/>
                      <a:pt x="377545" y="132875"/>
                      <a:pt x="373046" y="131934"/>
                    </a:cubicBezTo>
                    <a:lnTo>
                      <a:pt x="338908" y="188421"/>
                    </a:lnTo>
                    <a:cubicBezTo>
                      <a:pt x="360890" y="208596"/>
                      <a:pt x="373393" y="237075"/>
                      <a:pt x="373366" y="266910"/>
                    </a:cubicBezTo>
                    <a:lnTo>
                      <a:pt x="373366" y="268457"/>
                    </a:lnTo>
                    <a:lnTo>
                      <a:pt x="407930" y="275418"/>
                    </a:lnTo>
                    <a:cubicBezTo>
                      <a:pt x="425319" y="242958"/>
                      <a:pt x="465730" y="230741"/>
                      <a:pt x="498187" y="248129"/>
                    </a:cubicBezTo>
                    <a:cubicBezTo>
                      <a:pt x="530647" y="265518"/>
                      <a:pt x="542865" y="305929"/>
                      <a:pt x="525476" y="338389"/>
                    </a:cubicBezTo>
                    <a:cubicBezTo>
                      <a:pt x="508087" y="370846"/>
                      <a:pt x="467679" y="383064"/>
                      <a:pt x="435219" y="365675"/>
                    </a:cubicBezTo>
                    <a:cubicBezTo>
                      <a:pt x="416014" y="355388"/>
                      <a:pt x="403047" y="336367"/>
                      <a:pt x="400489" y="314730"/>
                    </a:cubicBezTo>
                    <a:lnTo>
                      <a:pt x="365285" y="307662"/>
                    </a:lnTo>
                    <a:cubicBezTo>
                      <a:pt x="356100" y="329825"/>
                      <a:pt x="339740" y="348262"/>
                      <a:pt x="318826" y="360015"/>
                    </a:cubicBezTo>
                    <a:lnTo>
                      <a:pt x="332028" y="400340"/>
                    </a:lnTo>
                    <a:lnTo>
                      <a:pt x="333361" y="400340"/>
                    </a:lnTo>
                    <a:cubicBezTo>
                      <a:pt x="370184" y="400367"/>
                      <a:pt x="400015" y="430240"/>
                      <a:pt x="399988" y="467063"/>
                    </a:cubicBezTo>
                    <a:cubicBezTo>
                      <a:pt x="399961" y="503887"/>
                      <a:pt x="370088" y="533717"/>
                      <a:pt x="333265" y="533690"/>
                    </a:cubicBezTo>
                    <a:cubicBezTo>
                      <a:pt x="296442" y="533664"/>
                      <a:pt x="266611" y="503791"/>
                      <a:pt x="266638" y="466967"/>
                    </a:cubicBezTo>
                    <a:cubicBezTo>
                      <a:pt x="266654" y="445650"/>
                      <a:pt x="276861" y="425626"/>
                      <a:pt x="294103" y="413089"/>
                    </a:cubicBezTo>
                    <a:lnTo>
                      <a:pt x="280874" y="372657"/>
                    </a:lnTo>
                    <a:cubicBezTo>
                      <a:pt x="242259" y="377863"/>
                      <a:pt x="203883" y="361570"/>
                      <a:pt x="180809" y="330172"/>
                    </a:cubicBezTo>
                    <a:lnTo>
                      <a:pt x="132936" y="352788"/>
                    </a:lnTo>
                    <a:cubicBezTo>
                      <a:pt x="137063" y="389379"/>
                      <a:pt x="110745" y="422388"/>
                      <a:pt x="74153" y="426514"/>
                    </a:cubicBezTo>
                    <a:cubicBezTo>
                      <a:pt x="37562" y="430643"/>
                      <a:pt x="4553" y="404325"/>
                      <a:pt x="426" y="367734"/>
                    </a:cubicBezTo>
                    <a:cubicBezTo>
                      <a:pt x="-3701" y="331140"/>
                      <a:pt x="22617" y="298133"/>
                      <a:pt x="59209" y="294004"/>
                    </a:cubicBezTo>
                    <a:cubicBezTo>
                      <a:pt x="80853" y="291564"/>
                      <a:pt x="102326" y="299850"/>
                      <a:pt x="116721" y="316197"/>
                    </a:cubicBezTo>
                    <a:lnTo>
                      <a:pt x="163500" y="294114"/>
                    </a:lnTo>
                    <a:cubicBezTo>
                      <a:pt x="154769" y="260886"/>
                      <a:pt x="162549" y="225487"/>
                      <a:pt x="184409" y="198982"/>
                    </a:cubicBezTo>
                    <a:lnTo>
                      <a:pt x="157979" y="168845"/>
                    </a:lnTo>
                    <a:cubicBezTo>
                      <a:pt x="123762" y="182453"/>
                      <a:pt x="84992" y="165747"/>
                      <a:pt x="71384" y="131530"/>
                    </a:cubicBezTo>
                    <a:cubicBezTo>
                      <a:pt x="57775" y="97314"/>
                      <a:pt x="74481" y="58544"/>
                      <a:pt x="108698" y="44935"/>
                    </a:cubicBezTo>
                    <a:cubicBezTo>
                      <a:pt x="142915" y="31327"/>
                      <a:pt x="181685" y="48033"/>
                      <a:pt x="195294" y="82249"/>
                    </a:cubicBezTo>
                    <a:cubicBezTo>
                      <a:pt x="203341" y="102484"/>
                      <a:pt x="201000" y="125375"/>
                      <a:pt x="189023" y="143562"/>
                    </a:cubicBezTo>
                    <a:lnTo>
                      <a:pt x="215240" y="173432"/>
                    </a:lnTo>
                    <a:cubicBezTo>
                      <a:pt x="230994" y="164745"/>
                      <a:pt x="248697" y="160202"/>
                      <a:pt x="266686" y="160230"/>
                    </a:cubicBezTo>
                    <a:cubicBezTo>
                      <a:pt x="280154" y="160230"/>
                      <a:pt x="293089" y="162737"/>
                      <a:pt x="304931" y="167298"/>
                    </a:cubicBezTo>
                    <a:lnTo>
                      <a:pt x="338135" y="112358"/>
                    </a:lnTo>
                    <a:cubicBezTo>
                      <a:pt x="312905" y="85535"/>
                      <a:pt x="314196" y="43339"/>
                      <a:pt x="341018" y="18109"/>
                    </a:cubicBezTo>
                    <a:cubicBezTo>
                      <a:pt x="367840" y="-7121"/>
                      <a:pt x="410037" y="-5830"/>
                      <a:pt x="435267" y="20993"/>
                    </a:cubicBezTo>
                    <a:cubicBezTo>
                      <a:pt x="446898" y="33359"/>
                      <a:pt x="453376" y="49695"/>
                      <a:pt x="453376" y="66672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9" name="Graphic 1080">
                <a:extLst>
                  <a:ext uri="{FF2B5EF4-FFF2-40B4-BE49-F238E27FC236}">
                    <a16:creationId xmlns:a16="http://schemas.microsoft.com/office/drawing/2014/main" id="{76E2D947-14D3-B550-0117-53D6A57F442D}"/>
                  </a:ext>
                </a:extLst>
              </p:cNvPr>
              <p:cNvSpPr/>
              <p:nvPr/>
            </p:nvSpPr>
            <p:spPr>
              <a:xfrm>
                <a:off x="9442695" y="2982012"/>
                <a:ext cx="457200" cy="456971"/>
              </a:xfrm>
              <a:custGeom>
                <a:avLst/>
                <a:gdLst>
                  <a:gd name="connsiteX0" fmla="*/ 186080 w 457200"/>
                  <a:gd name="connsiteY0" fmla="*/ 0 h 456971"/>
                  <a:gd name="connsiteX1" fmla="*/ 211455 w 457200"/>
                  <a:gd name="connsiteY1" fmla="*/ 32255 h 456971"/>
                  <a:gd name="connsiteX2" fmla="*/ 211455 w 457200"/>
                  <a:gd name="connsiteY2" fmla="*/ 131308 h 456971"/>
                  <a:gd name="connsiteX3" fmla="*/ 190995 w 457200"/>
                  <a:gd name="connsiteY3" fmla="*/ 131308 h 456971"/>
                  <a:gd name="connsiteX4" fmla="*/ 131467 w 457200"/>
                  <a:gd name="connsiteY4" fmla="*/ 106069 h 456971"/>
                  <a:gd name="connsiteX5" fmla="*/ 106228 w 457200"/>
                  <a:gd name="connsiteY5" fmla="*/ 165598 h 456971"/>
                  <a:gd name="connsiteX6" fmla="*/ 165757 w 457200"/>
                  <a:gd name="connsiteY6" fmla="*/ 190835 h 456971"/>
                  <a:gd name="connsiteX7" fmla="*/ 190995 w 457200"/>
                  <a:gd name="connsiteY7" fmla="*/ 165598 h 456971"/>
                  <a:gd name="connsiteX8" fmla="*/ 211455 w 457200"/>
                  <a:gd name="connsiteY8" fmla="*/ 165598 h 456971"/>
                  <a:gd name="connsiteX9" fmla="*/ 211455 w 457200"/>
                  <a:gd name="connsiteY9" fmla="*/ 414726 h 456971"/>
                  <a:gd name="connsiteX10" fmla="*/ 193556 w 457200"/>
                  <a:gd name="connsiteY10" fmla="*/ 448102 h 456971"/>
                  <a:gd name="connsiteX11" fmla="*/ 157894 w 457200"/>
                  <a:gd name="connsiteY11" fmla="*/ 456971 h 456971"/>
                  <a:gd name="connsiteX12" fmla="*/ 81176 w 457200"/>
                  <a:gd name="connsiteY12" fmla="*/ 418841 h 456971"/>
                  <a:gd name="connsiteX13" fmla="*/ 57859 w 457200"/>
                  <a:gd name="connsiteY13" fmla="*/ 369989 h 456971"/>
                  <a:gd name="connsiteX14" fmla="*/ 28849 w 457200"/>
                  <a:gd name="connsiteY14" fmla="*/ 354216 h 456971"/>
                  <a:gd name="connsiteX15" fmla="*/ 0 w 457200"/>
                  <a:gd name="connsiteY15" fmla="*/ 284836 h 456971"/>
                  <a:gd name="connsiteX16" fmla="*/ 4343 w 457200"/>
                  <a:gd name="connsiteY16" fmla="*/ 239893 h 456971"/>
                  <a:gd name="connsiteX17" fmla="*/ 100584 w 457200"/>
                  <a:gd name="connsiteY17" fmla="*/ 239893 h 456971"/>
                  <a:gd name="connsiteX18" fmla="*/ 131102 w 457200"/>
                  <a:gd name="connsiteY18" fmla="*/ 266205 h 456971"/>
                  <a:gd name="connsiteX19" fmla="*/ 106333 w 457200"/>
                  <a:gd name="connsiteY19" fmla="*/ 325931 h 456971"/>
                  <a:gd name="connsiteX20" fmla="*/ 166058 w 457200"/>
                  <a:gd name="connsiteY20" fmla="*/ 350700 h 456971"/>
                  <a:gd name="connsiteX21" fmla="*/ 190828 w 457200"/>
                  <a:gd name="connsiteY21" fmla="*/ 290974 h 456971"/>
                  <a:gd name="connsiteX22" fmla="*/ 165552 w 457200"/>
                  <a:gd name="connsiteY22" fmla="*/ 265999 h 456971"/>
                  <a:gd name="connsiteX23" fmla="*/ 100584 w 457200"/>
                  <a:gd name="connsiteY23" fmla="*/ 205603 h 456971"/>
                  <a:gd name="connsiteX24" fmla="*/ 23774 w 457200"/>
                  <a:gd name="connsiteY24" fmla="*/ 205603 h 456971"/>
                  <a:gd name="connsiteX25" fmla="*/ 35090 w 457200"/>
                  <a:gd name="connsiteY25" fmla="*/ 198699 h 456971"/>
                  <a:gd name="connsiteX26" fmla="*/ 31021 w 457200"/>
                  <a:gd name="connsiteY26" fmla="*/ 172936 h 456971"/>
                  <a:gd name="connsiteX27" fmla="*/ 37765 w 457200"/>
                  <a:gd name="connsiteY27" fmla="*/ 123078 h 456971"/>
                  <a:gd name="connsiteX28" fmla="*/ 61493 w 457200"/>
                  <a:gd name="connsiteY28" fmla="*/ 82525 h 456971"/>
                  <a:gd name="connsiteX29" fmla="*/ 86548 w 457200"/>
                  <a:gd name="connsiteY29" fmla="*/ 69563 h 456971"/>
                  <a:gd name="connsiteX30" fmla="*/ 117478 w 457200"/>
                  <a:gd name="connsiteY30" fmla="*/ 22997 h 456971"/>
                  <a:gd name="connsiteX31" fmla="*/ 186058 w 457200"/>
                  <a:gd name="connsiteY31" fmla="*/ 0 h 456971"/>
                  <a:gd name="connsiteX32" fmla="*/ 245745 w 457200"/>
                  <a:gd name="connsiteY32" fmla="*/ 342763 h 456971"/>
                  <a:gd name="connsiteX33" fmla="*/ 283464 w 457200"/>
                  <a:gd name="connsiteY33" fmla="*/ 342763 h 456971"/>
                  <a:gd name="connsiteX34" fmla="*/ 348615 w 457200"/>
                  <a:gd name="connsiteY34" fmla="*/ 277612 h 456971"/>
                  <a:gd name="connsiteX35" fmla="*/ 348615 w 457200"/>
                  <a:gd name="connsiteY35" fmla="*/ 236578 h 456971"/>
                  <a:gd name="connsiteX36" fmla="*/ 373852 w 457200"/>
                  <a:gd name="connsiteY36" fmla="*/ 177050 h 456971"/>
                  <a:gd name="connsiteX37" fmla="*/ 314325 w 457200"/>
                  <a:gd name="connsiteY37" fmla="*/ 151811 h 456971"/>
                  <a:gd name="connsiteX38" fmla="*/ 289088 w 457200"/>
                  <a:gd name="connsiteY38" fmla="*/ 211338 h 456971"/>
                  <a:gd name="connsiteX39" fmla="*/ 314325 w 457200"/>
                  <a:gd name="connsiteY39" fmla="*/ 236578 h 456971"/>
                  <a:gd name="connsiteX40" fmla="*/ 314325 w 457200"/>
                  <a:gd name="connsiteY40" fmla="*/ 277612 h 456971"/>
                  <a:gd name="connsiteX41" fmla="*/ 283464 w 457200"/>
                  <a:gd name="connsiteY41" fmla="*/ 308473 h 456971"/>
                  <a:gd name="connsiteX42" fmla="*/ 245745 w 457200"/>
                  <a:gd name="connsiteY42" fmla="*/ 308473 h 456971"/>
                  <a:gd name="connsiteX43" fmla="*/ 245745 w 457200"/>
                  <a:gd name="connsiteY43" fmla="*/ 32255 h 456971"/>
                  <a:gd name="connsiteX44" fmla="*/ 271120 w 457200"/>
                  <a:gd name="connsiteY44" fmla="*/ 0 h 456971"/>
                  <a:gd name="connsiteX45" fmla="*/ 339722 w 457200"/>
                  <a:gd name="connsiteY45" fmla="*/ 22997 h 456971"/>
                  <a:gd name="connsiteX46" fmla="*/ 370652 w 457200"/>
                  <a:gd name="connsiteY46" fmla="*/ 69563 h 456971"/>
                  <a:gd name="connsiteX47" fmla="*/ 395707 w 457200"/>
                  <a:gd name="connsiteY47" fmla="*/ 82525 h 456971"/>
                  <a:gd name="connsiteX48" fmla="*/ 419435 w 457200"/>
                  <a:gd name="connsiteY48" fmla="*/ 123078 h 456971"/>
                  <a:gd name="connsiteX49" fmla="*/ 426179 w 457200"/>
                  <a:gd name="connsiteY49" fmla="*/ 172936 h 456971"/>
                  <a:gd name="connsiteX50" fmla="*/ 422110 w 457200"/>
                  <a:gd name="connsiteY50" fmla="*/ 198699 h 456971"/>
                  <a:gd name="connsiteX51" fmla="*/ 423619 w 457200"/>
                  <a:gd name="connsiteY51" fmla="*/ 199385 h 456971"/>
                  <a:gd name="connsiteX52" fmla="*/ 444055 w 457200"/>
                  <a:gd name="connsiteY52" fmla="*/ 217902 h 456971"/>
                  <a:gd name="connsiteX53" fmla="*/ 457200 w 457200"/>
                  <a:gd name="connsiteY53" fmla="*/ 284836 h 456971"/>
                  <a:gd name="connsiteX54" fmla="*/ 428351 w 457200"/>
                  <a:gd name="connsiteY54" fmla="*/ 354216 h 456971"/>
                  <a:gd name="connsiteX55" fmla="*/ 399319 w 457200"/>
                  <a:gd name="connsiteY55" fmla="*/ 369989 h 456971"/>
                  <a:gd name="connsiteX56" fmla="*/ 376024 w 457200"/>
                  <a:gd name="connsiteY56" fmla="*/ 418841 h 456971"/>
                  <a:gd name="connsiteX57" fmla="*/ 299283 w 457200"/>
                  <a:gd name="connsiteY57" fmla="*/ 456971 h 456971"/>
                  <a:gd name="connsiteX58" fmla="*/ 263622 w 457200"/>
                  <a:gd name="connsiteY58" fmla="*/ 448125 h 456971"/>
                  <a:gd name="connsiteX59" fmla="*/ 245745 w 457200"/>
                  <a:gd name="connsiteY59" fmla="*/ 414726 h 456971"/>
                  <a:gd name="connsiteX60" fmla="*/ 245745 w 457200"/>
                  <a:gd name="connsiteY60" fmla="*/ 342763 h 456971"/>
                  <a:gd name="connsiteX61" fmla="*/ 137160 w 457200"/>
                  <a:gd name="connsiteY61" fmla="*/ 148453 h 456971"/>
                  <a:gd name="connsiteX62" fmla="*/ 148590 w 457200"/>
                  <a:gd name="connsiteY62" fmla="*/ 137023 h 456971"/>
                  <a:gd name="connsiteX63" fmla="*/ 160020 w 457200"/>
                  <a:gd name="connsiteY63" fmla="*/ 148453 h 456971"/>
                  <a:gd name="connsiteX64" fmla="*/ 148590 w 457200"/>
                  <a:gd name="connsiteY64" fmla="*/ 159883 h 456971"/>
                  <a:gd name="connsiteX65" fmla="*/ 137160 w 457200"/>
                  <a:gd name="connsiteY65" fmla="*/ 148453 h 456971"/>
                  <a:gd name="connsiteX66" fmla="*/ 148590 w 457200"/>
                  <a:gd name="connsiteY66" fmla="*/ 297043 h 456971"/>
                  <a:gd name="connsiteX67" fmla="*/ 137160 w 457200"/>
                  <a:gd name="connsiteY67" fmla="*/ 308473 h 456971"/>
                  <a:gd name="connsiteX68" fmla="*/ 148590 w 457200"/>
                  <a:gd name="connsiteY68" fmla="*/ 319903 h 456971"/>
                  <a:gd name="connsiteX69" fmla="*/ 160020 w 457200"/>
                  <a:gd name="connsiteY69" fmla="*/ 308473 h 456971"/>
                  <a:gd name="connsiteX70" fmla="*/ 148590 w 457200"/>
                  <a:gd name="connsiteY70" fmla="*/ 297043 h 456971"/>
                  <a:gd name="connsiteX71" fmla="*/ 320040 w 457200"/>
                  <a:gd name="connsiteY71" fmla="*/ 194173 h 456971"/>
                  <a:gd name="connsiteX72" fmla="*/ 331470 w 457200"/>
                  <a:gd name="connsiteY72" fmla="*/ 205603 h 456971"/>
                  <a:gd name="connsiteX73" fmla="*/ 342900 w 457200"/>
                  <a:gd name="connsiteY73" fmla="*/ 194173 h 456971"/>
                  <a:gd name="connsiteX74" fmla="*/ 331470 w 457200"/>
                  <a:gd name="connsiteY74" fmla="*/ 182743 h 456971"/>
                  <a:gd name="connsiteX75" fmla="*/ 320040 w 457200"/>
                  <a:gd name="connsiteY75" fmla="*/ 194173 h 45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457200" h="456971">
                    <a:moveTo>
                      <a:pt x="186080" y="0"/>
                    </a:moveTo>
                    <a:cubicBezTo>
                      <a:pt x="202242" y="0"/>
                      <a:pt x="211455" y="16093"/>
                      <a:pt x="211455" y="32255"/>
                    </a:cubicBezTo>
                    <a:lnTo>
                      <a:pt x="211455" y="131308"/>
                    </a:lnTo>
                    <a:lnTo>
                      <a:pt x="190995" y="131308"/>
                    </a:lnTo>
                    <a:cubicBezTo>
                      <a:pt x="181526" y="107900"/>
                      <a:pt x="154874" y="96600"/>
                      <a:pt x="131467" y="106069"/>
                    </a:cubicBezTo>
                    <a:cubicBezTo>
                      <a:pt x="108059" y="115538"/>
                      <a:pt x="96759" y="142190"/>
                      <a:pt x="106228" y="165598"/>
                    </a:cubicBezTo>
                    <a:cubicBezTo>
                      <a:pt x="115697" y="189006"/>
                      <a:pt x="142349" y="200306"/>
                      <a:pt x="165757" y="190835"/>
                    </a:cubicBezTo>
                    <a:cubicBezTo>
                      <a:pt x="177242" y="186190"/>
                      <a:pt x="186350" y="177083"/>
                      <a:pt x="190995" y="165598"/>
                    </a:cubicBezTo>
                    <a:lnTo>
                      <a:pt x="211455" y="165598"/>
                    </a:lnTo>
                    <a:lnTo>
                      <a:pt x="211455" y="414726"/>
                    </a:lnTo>
                    <a:cubicBezTo>
                      <a:pt x="211455" y="428351"/>
                      <a:pt x="205694" y="441907"/>
                      <a:pt x="193556" y="448102"/>
                    </a:cubicBezTo>
                    <a:cubicBezTo>
                      <a:pt x="182549" y="453867"/>
                      <a:pt x="170319" y="456910"/>
                      <a:pt x="157894" y="456971"/>
                    </a:cubicBezTo>
                    <a:cubicBezTo>
                      <a:pt x="123375" y="456971"/>
                      <a:pt x="97704" y="439506"/>
                      <a:pt x="81176" y="418841"/>
                    </a:cubicBezTo>
                    <a:cubicBezTo>
                      <a:pt x="69729" y="404581"/>
                      <a:pt x="61748" y="387857"/>
                      <a:pt x="57859" y="369989"/>
                    </a:cubicBezTo>
                    <a:cubicBezTo>
                      <a:pt x="47184" y="366839"/>
                      <a:pt x="37297" y="361462"/>
                      <a:pt x="28849" y="354216"/>
                    </a:cubicBezTo>
                    <a:cubicBezTo>
                      <a:pt x="12619" y="340248"/>
                      <a:pt x="0" y="317845"/>
                      <a:pt x="0" y="284836"/>
                    </a:cubicBezTo>
                    <a:cubicBezTo>
                      <a:pt x="0" y="267576"/>
                      <a:pt x="1234" y="252534"/>
                      <a:pt x="4343" y="239893"/>
                    </a:cubicBezTo>
                    <a:lnTo>
                      <a:pt x="100584" y="239893"/>
                    </a:lnTo>
                    <a:cubicBezTo>
                      <a:pt x="116083" y="239893"/>
                      <a:pt x="128930" y="251323"/>
                      <a:pt x="131102" y="266205"/>
                    </a:cubicBezTo>
                    <a:cubicBezTo>
                      <a:pt x="107770" y="275859"/>
                      <a:pt x="96680" y="302598"/>
                      <a:pt x="106333" y="325931"/>
                    </a:cubicBezTo>
                    <a:cubicBezTo>
                      <a:pt x="115985" y="349262"/>
                      <a:pt x="142725" y="360351"/>
                      <a:pt x="166058" y="350700"/>
                    </a:cubicBezTo>
                    <a:cubicBezTo>
                      <a:pt x="189391" y="341046"/>
                      <a:pt x="200480" y="314307"/>
                      <a:pt x="190828" y="290974"/>
                    </a:cubicBezTo>
                    <a:cubicBezTo>
                      <a:pt x="186115" y="279582"/>
                      <a:pt x="177000" y="270576"/>
                      <a:pt x="165552" y="265999"/>
                    </a:cubicBezTo>
                    <a:cubicBezTo>
                      <a:pt x="163061" y="231956"/>
                      <a:pt x="134718" y="205607"/>
                      <a:pt x="100584" y="205603"/>
                    </a:cubicBezTo>
                    <a:lnTo>
                      <a:pt x="23774" y="205603"/>
                    </a:lnTo>
                    <a:cubicBezTo>
                      <a:pt x="27198" y="202773"/>
                      <a:pt x="31008" y="200448"/>
                      <a:pt x="35090" y="198699"/>
                    </a:cubicBezTo>
                    <a:cubicBezTo>
                      <a:pt x="32734" y="190300"/>
                      <a:pt x="31368" y="181653"/>
                      <a:pt x="31021" y="172936"/>
                    </a:cubicBezTo>
                    <a:cubicBezTo>
                      <a:pt x="30267" y="156134"/>
                      <a:pt x="32781" y="138646"/>
                      <a:pt x="37765" y="123078"/>
                    </a:cubicBezTo>
                    <a:cubicBezTo>
                      <a:pt x="42702" y="107762"/>
                      <a:pt x="50521" y="92834"/>
                      <a:pt x="61493" y="82525"/>
                    </a:cubicBezTo>
                    <a:cubicBezTo>
                      <a:pt x="68377" y="75817"/>
                      <a:pt x="77097" y="71306"/>
                      <a:pt x="86548" y="69563"/>
                    </a:cubicBezTo>
                    <a:cubicBezTo>
                      <a:pt x="91097" y="50361"/>
                      <a:pt x="102687" y="34496"/>
                      <a:pt x="117478" y="22997"/>
                    </a:cubicBezTo>
                    <a:cubicBezTo>
                      <a:pt x="136474" y="8184"/>
                      <a:pt x="161369" y="0"/>
                      <a:pt x="186058" y="0"/>
                    </a:cubicBezTo>
                    <a:close/>
                    <a:moveTo>
                      <a:pt x="245745" y="342763"/>
                    </a:moveTo>
                    <a:lnTo>
                      <a:pt x="283464" y="342763"/>
                    </a:lnTo>
                    <a:cubicBezTo>
                      <a:pt x="319446" y="342763"/>
                      <a:pt x="348615" y="313593"/>
                      <a:pt x="348615" y="277612"/>
                    </a:cubicBezTo>
                    <a:lnTo>
                      <a:pt x="348615" y="236578"/>
                    </a:lnTo>
                    <a:cubicBezTo>
                      <a:pt x="372024" y="227110"/>
                      <a:pt x="383323" y="200457"/>
                      <a:pt x="373852" y="177050"/>
                    </a:cubicBezTo>
                    <a:cubicBezTo>
                      <a:pt x="364384" y="153642"/>
                      <a:pt x="337734" y="142342"/>
                      <a:pt x="314325" y="151811"/>
                    </a:cubicBezTo>
                    <a:cubicBezTo>
                      <a:pt x="290916" y="161280"/>
                      <a:pt x="279617" y="187932"/>
                      <a:pt x="289088" y="211338"/>
                    </a:cubicBezTo>
                    <a:cubicBezTo>
                      <a:pt x="293733" y="222826"/>
                      <a:pt x="302840" y="231933"/>
                      <a:pt x="314325" y="236578"/>
                    </a:cubicBezTo>
                    <a:lnTo>
                      <a:pt x="314325" y="277612"/>
                    </a:lnTo>
                    <a:cubicBezTo>
                      <a:pt x="314325" y="294656"/>
                      <a:pt x="300508" y="308473"/>
                      <a:pt x="283464" y="308473"/>
                    </a:cubicBezTo>
                    <a:lnTo>
                      <a:pt x="245745" y="308473"/>
                    </a:lnTo>
                    <a:lnTo>
                      <a:pt x="245745" y="32255"/>
                    </a:lnTo>
                    <a:cubicBezTo>
                      <a:pt x="245745" y="16093"/>
                      <a:pt x="254958" y="0"/>
                      <a:pt x="271120" y="0"/>
                    </a:cubicBezTo>
                    <a:cubicBezTo>
                      <a:pt x="295854" y="0"/>
                      <a:pt x="320726" y="8184"/>
                      <a:pt x="339722" y="22997"/>
                    </a:cubicBezTo>
                    <a:cubicBezTo>
                      <a:pt x="354513" y="34496"/>
                      <a:pt x="366103" y="50383"/>
                      <a:pt x="370652" y="69563"/>
                    </a:cubicBezTo>
                    <a:cubicBezTo>
                      <a:pt x="380253" y="71163"/>
                      <a:pt x="388803" y="76055"/>
                      <a:pt x="395707" y="82525"/>
                    </a:cubicBezTo>
                    <a:cubicBezTo>
                      <a:pt x="406679" y="92834"/>
                      <a:pt x="414498" y="107739"/>
                      <a:pt x="419435" y="123078"/>
                    </a:cubicBezTo>
                    <a:cubicBezTo>
                      <a:pt x="424419" y="138646"/>
                      <a:pt x="426933" y="156134"/>
                      <a:pt x="426179" y="172936"/>
                    </a:cubicBezTo>
                    <a:cubicBezTo>
                      <a:pt x="425790" y="181531"/>
                      <a:pt x="424533" y="190310"/>
                      <a:pt x="422110" y="198699"/>
                    </a:cubicBezTo>
                    <a:lnTo>
                      <a:pt x="423619" y="199385"/>
                    </a:lnTo>
                    <a:cubicBezTo>
                      <a:pt x="432077" y="203363"/>
                      <a:pt x="438935" y="209603"/>
                      <a:pt x="444055" y="217902"/>
                    </a:cubicBezTo>
                    <a:cubicBezTo>
                      <a:pt x="453771" y="233561"/>
                      <a:pt x="457200" y="256101"/>
                      <a:pt x="457200" y="284836"/>
                    </a:cubicBezTo>
                    <a:cubicBezTo>
                      <a:pt x="457200" y="317868"/>
                      <a:pt x="444581" y="340294"/>
                      <a:pt x="428351" y="354216"/>
                    </a:cubicBezTo>
                    <a:cubicBezTo>
                      <a:pt x="419897" y="361467"/>
                      <a:pt x="410001" y="366841"/>
                      <a:pt x="399319" y="369989"/>
                    </a:cubicBezTo>
                    <a:cubicBezTo>
                      <a:pt x="395435" y="387854"/>
                      <a:pt x="387461" y="404576"/>
                      <a:pt x="376024" y="418841"/>
                    </a:cubicBezTo>
                    <a:cubicBezTo>
                      <a:pt x="359496" y="439506"/>
                      <a:pt x="333825" y="456971"/>
                      <a:pt x="299283" y="456971"/>
                    </a:cubicBezTo>
                    <a:cubicBezTo>
                      <a:pt x="286859" y="456917"/>
                      <a:pt x="274631" y="453883"/>
                      <a:pt x="263622" y="448125"/>
                    </a:cubicBezTo>
                    <a:cubicBezTo>
                      <a:pt x="251506" y="441907"/>
                      <a:pt x="245745" y="428351"/>
                      <a:pt x="245745" y="414726"/>
                    </a:cubicBezTo>
                    <a:lnTo>
                      <a:pt x="245745" y="342763"/>
                    </a:lnTo>
                    <a:close/>
                    <a:moveTo>
                      <a:pt x="137160" y="148453"/>
                    </a:moveTo>
                    <a:cubicBezTo>
                      <a:pt x="137160" y="142140"/>
                      <a:pt x="142277" y="137023"/>
                      <a:pt x="148590" y="137023"/>
                    </a:cubicBezTo>
                    <a:cubicBezTo>
                      <a:pt x="154903" y="137023"/>
                      <a:pt x="160020" y="142140"/>
                      <a:pt x="160020" y="148453"/>
                    </a:cubicBezTo>
                    <a:cubicBezTo>
                      <a:pt x="160020" y="154765"/>
                      <a:pt x="154903" y="159883"/>
                      <a:pt x="148590" y="159883"/>
                    </a:cubicBezTo>
                    <a:cubicBezTo>
                      <a:pt x="142277" y="159883"/>
                      <a:pt x="137160" y="154765"/>
                      <a:pt x="137160" y="148453"/>
                    </a:cubicBezTo>
                    <a:close/>
                    <a:moveTo>
                      <a:pt x="148590" y="297043"/>
                    </a:moveTo>
                    <a:cubicBezTo>
                      <a:pt x="142277" y="297043"/>
                      <a:pt x="137160" y="302161"/>
                      <a:pt x="137160" y="308473"/>
                    </a:cubicBezTo>
                    <a:cubicBezTo>
                      <a:pt x="137160" y="314785"/>
                      <a:pt x="142277" y="319903"/>
                      <a:pt x="148590" y="319903"/>
                    </a:cubicBezTo>
                    <a:cubicBezTo>
                      <a:pt x="154903" y="319903"/>
                      <a:pt x="160020" y="314785"/>
                      <a:pt x="160020" y="308473"/>
                    </a:cubicBezTo>
                    <a:cubicBezTo>
                      <a:pt x="160020" y="302161"/>
                      <a:pt x="154903" y="297043"/>
                      <a:pt x="148590" y="297043"/>
                    </a:cubicBezTo>
                    <a:close/>
                    <a:moveTo>
                      <a:pt x="320040" y="194173"/>
                    </a:moveTo>
                    <a:cubicBezTo>
                      <a:pt x="320040" y="200484"/>
                      <a:pt x="325158" y="205603"/>
                      <a:pt x="331470" y="205603"/>
                    </a:cubicBezTo>
                    <a:cubicBezTo>
                      <a:pt x="337782" y="205603"/>
                      <a:pt x="342900" y="200484"/>
                      <a:pt x="342900" y="194173"/>
                    </a:cubicBezTo>
                    <a:cubicBezTo>
                      <a:pt x="342900" y="187861"/>
                      <a:pt x="337782" y="182743"/>
                      <a:pt x="331470" y="182743"/>
                    </a:cubicBezTo>
                    <a:cubicBezTo>
                      <a:pt x="325158" y="182743"/>
                      <a:pt x="320040" y="187861"/>
                      <a:pt x="320040" y="194173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" name="Graphic 1074">
                <a:extLst>
                  <a:ext uri="{FF2B5EF4-FFF2-40B4-BE49-F238E27FC236}">
                    <a16:creationId xmlns:a16="http://schemas.microsoft.com/office/drawing/2014/main" id="{8F07EBB6-1764-C0BB-D8AD-C681AF1367C8}"/>
                  </a:ext>
                </a:extLst>
              </p:cNvPr>
              <p:cNvSpPr/>
              <p:nvPr/>
            </p:nvSpPr>
            <p:spPr>
              <a:xfrm>
                <a:off x="3515283" y="2992747"/>
                <a:ext cx="506729" cy="506729"/>
              </a:xfrm>
              <a:custGeom>
                <a:avLst/>
                <a:gdLst>
                  <a:gd name="connsiteX0" fmla="*/ 273633 w 641259"/>
                  <a:gd name="connsiteY0" fmla="*/ 442730 h 641258"/>
                  <a:gd name="connsiteX1" fmla="*/ 209814 w 641259"/>
                  <a:gd name="connsiteY1" fmla="*/ 442730 h 641258"/>
                  <a:gd name="connsiteX2" fmla="*/ 211338 w 641259"/>
                  <a:gd name="connsiteY2" fmla="*/ 451726 h 641258"/>
                  <a:gd name="connsiteX3" fmla="*/ 304169 w 641259"/>
                  <a:gd name="connsiteY3" fmla="*/ 610639 h 641258"/>
                  <a:gd name="connsiteX4" fmla="*/ 348445 w 641259"/>
                  <a:gd name="connsiteY4" fmla="*/ 580131 h 641258"/>
                  <a:gd name="connsiteX5" fmla="*/ 334706 w 641259"/>
                  <a:gd name="connsiteY5" fmla="*/ 580131 h 641258"/>
                  <a:gd name="connsiteX6" fmla="*/ 273633 w 641259"/>
                  <a:gd name="connsiteY6" fmla="*/ 519053 h 641258"/>
                  <a:gd name="connsiteX7" fmla="*/ 273633 w 641259"/>
                  <a:gd name="connsiteY7" fmla="*/ 442730 h 641258"/>
                  <a:gd name="connsiteX8" fmla="*/ 273633 w 641259"/>
                  <a:gd name="connsiteY8" fmla="*/ 396926 h 641258"/>
                  <a:gd name="connsiteX9" fmla="*/ 202791 w 641259"/>
                  <a:gd name="connsiteY9" fmla="*/ 396926 h 641258"/>
                  <a:gd name="connsiteX10" fmla="*/ 197293 w 641259"/>
                  <a:gd name="connsiteY10" fmla="*/ 305297 h 641258"/>
                  <a:gd name="connsiteX11" fmla="*/ 198516 w 641259"/>
                  <a:gd name="connsiteY11" fmla="*/ 259126 h 641258"/>
                  <a:gd name="connsiteX12" fmla="*/ 199734 w 641259"/>
                  <a:gd name="connsiteY12" fmla="*/ 244209 h 641258"/>
                  <a:gd name="connsiteX13" fmla="*/ 408910 w 641259"/>
                  <a:gd name="connsiteY13" fmla="*/ 244209 h 641258"/>
                  <a:gd name="connsiteX14" fmla="*/ 411046 w 641259"/>
                  <a:gd name="connsiteY14" fmla="*/ 305281 h 641258"/>
                  <a:gd name="connsiteX15" fmla="*/ 334706 w 641259"/>
                  <a:gd name="connsiteY15" fmla="*/ 305281 h 641258"/>
                  <a:gd name="connsiteX16" fmla="*/ 273633 w 641259"/>
                  <a:gd name="connsiteY16" fmla="*/ 366360 h 641258"/>
                  <a:gd name="connsiteX17" fmla="*/ 273633 w 641259"/>
                  <a:gd name="connsiteY17" fmla="*/ 396926 h 641258"/>
                  <a:gd name="connsiteX18" fmla="*/ 609531 w 641259"/>
                  <a:gd name="connsiteY18" fmla="*/ 305281 h 641258"/>
                  <a:gd name="connsiteX19" fmla="*/ 609531 w 641259"/>
                  <a:gd name="connsiteY19" fmla="*/ 305281 h 641258"/>
                  <a:gd name="connsiteX20" fmla="*/ 456850 w 641259"/>
                  <a:gd name="connsiteY20" fmla="*/ 305281 h 641258"/>
                  <a:gd name="connsiteX21" fmla="*/ 455933 w 641259"/>
                  <a:gd name="connsiteY21" fmla="*/ 264256 h 641258"/>
                  <a:gd name="connsiteX22" fmla="*/ 454714 w 641259"/>
                  <a:gd name="connsiteY22" fmla="*/ 244228 h 641258"/>
                  <a:gd name="connsiteX23" fmla="*/ 603425 w 641259"/>
                  <a:gd name="connsiteY23" fmla="*/ 244209 h 641258"/>
                  <a:gd name="connsiteX24" fmla="*/ 609531 w 641259"/>
                  <a:gd name="connsiteY24" fmla="*/ 305281 h 641258"/>
                  <a:gd name="connsiteX25" fmla="*/ 162787 w 641259"/>
                  <a:gd name="connsiteY25" fmla="*/ 442730 h 641258"/>
                  <a:gd name="connsiteX26" fmla="*/ 31480 w 641259"/>
                  <a:gd name="connsiteY26" fmla="*/ 442737 h 641258"/>
                  <a:gd name="connsiteX27" fmla="*/ 35756 w 641259"/>
                  <a:gd name="connsiteY27" fmla="*/ 451253 h 641258"/>
                  <a:gd name="connsiteX28" fmla="*/ 217448 w 641259"/>
                  <a:gd name="connsiteY28" fmla="*/ 598278 h 641258"/>
                  <a:gd name="connsiteX29" fmla="*/ 162787 w 641259"/>
                  <a:gd name="connsiteY29" fmla="*/ 442730 h 641258"/>
                  <a:gd name="connsiteX30" fmla="*/ 153625 w 641259"/>
                  <a:gd name="connsiteY30" fmla="*/ 244228 h 641258"/>
                  <a:gd name="connsiteX31" fmla="*/ 4914 w 641259"/>
                  <a:gd name="connsiteY31" fmla="*/ 244209 h 641258"/>
                  <a:gd name="connsiteX32" fmla="*/ -1192 w 641259"/>
                  <a:gd name="connsiteY32" fmla="*/ 305297 h 641258"/>
                  <a:gd name="connsiteX33" fmla="*/ 12853 w 641259"/>
                  <a:gd name="connsiteY33" fmla="*/ 396926 h 641258"/>
                  <a:gd name="connsiteX34" fmla="*/ 156376 w 641259"/>
                  <a:gd name="connsiteY34" fmla="*/ 396926 h 641258"/>
                  <a:gd name="connsiteX35" fmla="*/ 154542 w 641259"/>
                  <a:gd name="connsiteY35" fmla="*/ 379206 h 641258"/>
                  <a:gd name="connsiteX36" fmla="*/ 151489 w 641259"/>
                  <a:gd name="connsiteY36" fmla="*/ 305297 h 641258"/>
                  <a:gd name="connsiteX37" fmla="*/ 153625 w 641259"/>
                  <a:gd name="connsiteY37" fmla="*/ 244228 h 641258"/>
                  <a:gd name="connsiteX38" fmla="*/ 390891 w 641259"/>
                  <a:gd name="connsiteY38" fmla="*/ 12318 h 641258"/>
                  <a:gd name="connsiteX39" fmla="*/ 393944 w 641259"/>
                  <a:gd name="connsiteY39" fmla="*/ 17515 h 641258"/>
                  <a:gd name="connsiteX40" fmla="*/ 450133 w 641259"/>
                  <a:gd name="connsiteY40" fmla="*/ 198408 h 641258"/>
                  <a:gd name="connsiteX41" fmla="*/ 590293 w 641259"/>
                  <a:gd name="connsiteY41" fmla="*/ 198399 h 641258"/>
                  <a:gd name="connsiteX42" fmla="*/ 390891 w 641259"/>
                  <a:gd name="connsiteY42" fmla="*/ 12318 h 641258"/>
                  <a:gd name="connsiteX43" fmla="*/ 217448 w 641259"/>
                  <a:gd name="connsiteY43" fmla="*/ 12318 h 641258"/>
                  <a:gd name="connsiteX44" fmla="*/ 213784 w 641259"/>
                  <a:gd name="connsiteY44" fmla="*/ 13442 h 641258"/>
                  <a:gd name="connsiteX45" fmla="*/ 18046 w 641259"/>
                  <a:gd name="connsiteY45" fmla="*/ 198399 h 641258"/>
                  <a:gd name="connsiteX46" fmla="*/ 158206 w 641259"/>
                  <a:gd name="connsiteY46" fmla="*/ 198408 h 641258"/>
                  <a:gd name="connsiteX47" fmla="*/ 160040 w 641259"/>
                  <a:gd name="connsiteY47" fmla="*/ 184975 h 641258"/>
                  <a:gd name="connsiteX48" fmla="*/ 217448 w 641259"/>
                  <a:gd name="connsiteY48" fmla="*/ 12318 h 641258"/>
                  <a:gd name="connsiteX49" fmla="*/ 402189 w 641259"/>
                  <a:gd name="connsiteY49" fmla="*/ 188786 h 641258"/>
                  <a:gd name="connsiteX50" fmla="*/ 304169 w 641259"/>
                  <a:gd name="connsiteY50" fmla="*/ -49 h 641258"/>
                  <a:gd name="connsiteX51" fmla="*/ 204621 w 641259"/>
                  <a:gd name="connsiteY51" fmla="*/ 198399 h 641258"/>
                  <a:gd name="connsiteX52" fmla="*/ 403718 w 641259"/>
                  <a:gd name="connsiteY52" fmla="*/ 198399 h 641258"/>
                  <a:gd name="connsiteX53" fmla="*/ 402189 w 641259"/>
                  <a:gd name="connsiteY53" fmla="*/ 188786 h 641258"/>
                  <a:gd name="connsiteX54" fmla="*/ 304169 w 641259"/>
                  <a:gd name="connsiteY54" fmla="*/ 366360 h 641258"/>
                  <a:gd name="connsiteX55" fmla="*/ 334706 w 641259"/>
                  <a:gd name="connsiteY55" fmla="*/ 335821 h 641258"/>
                  <a:gd name="connsiteX56" fmla="*/ 609531 w 641259"/>
                  <a:gd name="connsiteY56" fmla="*/ 335821 h 641258"/>
                  <a:gd name="connsiteX57" fmla="*/ 640067 w 641259"/>
                  <a:gd name="connsiteY57" fmla="*/ 366360 h 641258"/>
                  <a:gd name="connsiteX58" fmla="*/ 640067 w 641259"/>
                  <a:gd name="connsiteY58" fmla="*/ 519053 h 641258"/>
                  <a:gd name="connsiteX59" fmla="*/ 609531 w 641259"/>
                  <a:gd name="connsiteY59" fmla="*/ 549592 h 641258"/>
                  <a:gd name="connsiteX60" fmla="*/ 517922 w 641259"/>
                  <a:gd name="connsiteY60" fmla="*/ 549592 h 641258"/>
                  <a:gd name="connsiteX61" fmla="*/ 517922 w 641259"/>
                  <a:gd name="connsiteY61" fmla="*/ 610670 h 641258"/>
                  <a:gd name="connsiteX62" fmla="*/ 533191 w 641259"/>
                  <a:gd name="connsiteY62" fmla="*/ 610670 h 641258"/>
                  <a:gd name="connsiteX63" fmla="*/ 548459 w 641259"/>
                  <a:gd name="connsiteY63" fmla="*/ 625941 h 641258"/>
                  <a:gd name="connsiteX64" fmla="*/ 533191 w 641259"/>
                  <a:gd name="connsiteY64" fmla="*/ 641209 h 641258"/>
                  <a:gd name="connsiteX65" fmla="*/ 411046 w 641259"/>
                  <a:gd name="connsiteY65" fmla="*/ 641209 h 641258"/>
                  <a:gd name="connsiteX66" fmla="*/ 395778 w 641259"/>
                  <a:gd name="connsiteY66" fmla="*/ 625941 h 641258"/>
                  <a:gd name="connsiteX67" fmla="*/ 411046 w 641259"/>
                  <a:gd name="connsiteY67" fmla="*/ 610670 h 641258"/>
                  <a:gd name="connsiteX68" fmla="*/ 426314 w 641259"/>
                  <a:gd name="connsiteY68" fmla="*/ 610670 h 641258"/>
                  <a:gd name="connsiteX69" fmla="*/ 426314 w 641259"/>
                  <a:gd name="connsiteY69" fmla="*/ 549592 h 641258"/>
                  <a:gd name="connsiteX70" fmla="*/ 334706 w 641259"/>
                  <a:gd name="connsiteY70" fmla="*/ 549592 h 641258"/>
                  <a:gd name="connsiteX71" fmla="*/ 304169 w 641259"/>
                  <a:gd name="connsiteY71" fmla="*/ 519053 h 641258"/>
                  <a:gd name="connsiteX72" fmla="*/ 304169 w 641259"/>
                  <a:gd name="connsiteY72" fmla="*/ 366360 h 6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41259" h="641258">
                    <a:moveTo>
                      <a:pt x="273633" y="442730"/>
                    </a:moveTo>
                    <a:lnTo>
                      <a:pt x="209814" y="442730"/>
                    </a:lnTo>
                    <a:lnTo>
                      <a:pt x="211338" y="451726"/>
                    </a:lnTo>
                    <a:cubicBezTo>
                      <a:pt x="230882" y="546694"/>
                      <a:pt x="267528" y="610639"/>
                      <a:pt x="304169" y="610639"/>
                    </a:cubicBezTo>
                    <a:cubicBezTo>
                      <a:pt x="319438" y="610639"/>
                      <a:pt x="334400" y="599695"/>
                      <a:pt x="348445" y="580131"/>
                    </a:cubicBezTo>
                    <a:lnTo>
                      <a:pt x="334706" y="580131"/>
                    </a:lnTo>
                    <a:cubicBezTo>
                      <a:pt x="301117" y="580131"/>
                      <a:pt x="273633" y="552786"/>
                      <a:pt x="273633" y="519053"/>
                    </a:cubicBezTo>
                    <a:lnTo>
                      <a:pt x="273633" y="442730"/>
                    </a:lnTo>
                    <a:close/>
                    <a:moveTo>
                      <a:pt x="273633" y="396926"/>
                    </a:moveTo>
                    <a:lnTo>
                      <a:pt x="202791" y="396926"/>
                    </a:lnTo>
                    <a:cubicBezTo>
                      <a:pt x="199127" y="368042"/>
                      <a:pt x="197293" y="337274"/>
                      <a:pt x="197293" y="305297"/>
                    </a:cubicBezTo>
                    <a:cubicBezTo>
                      <a:pt x="197293" y="289589"/>
                      <a:pt x="197599" y="274174"/>
                      <a:pt x="198516" y="259126"/>
                    </a:cubicBezTo>
                    <a:lnTo>
                      <a:pt x="199734" y="244209"/>
                    </a:lnTo>
                    <a:lnTo>
                      <a:pt x="408910" y="244209"/>
                    </a:lnTo>
                    <a:cubicBezTo>
                      <a:pt x="410435" y="263923"/>
                      <a:pt x="411046" y="284343"/>
                      <a:pt x="411046" y="305281"/>
                    </a:cubicBezTo>
                    <a:lnTo>
                      <a:pt x="334706" y="305281"/>
                    </a:lnTo>
                    <a:cubicBezTo>
                      <a:pt x="301117" y="305281"/>
                      <a:pt x="273633" y="332627"/>
                      <a:pt x="273633" y="366360"/>
                    </a:cubicBezTo>
                    <a:lnTo>
                      <a:pt x="273633" y="396926"/>
                    </a:lnTo>
                    <a:close/>
                    <a:moveTo>
                      <a:pt x="609531" y="305281"/>
                    </a:moveTo>
                    <a:lnTo>
                      <a:pt x="609531" y="305281"/>
                    </a:lnTo>
                    <a:lnTo>
                      <a:pt x="456850" y="305281"/>
                    </a:lnTo>
                    <a:cubicBezTo>
                      <a:pt x="456850" y="291409"/>
                      <a:pt x="456544" y="277723"/>
                      <a:pt x="455933" y="264256"/>
                    </a:cubicBezTo>
                    <a:lnTo>
                      <a:pt x="454714" y="244228"/>
                    </a:lnTo>
                    <a:lnTo>
                      <a:pt x="603425" y="244209"/>
                    </a:lnTo>
                    <a:cubicBezTo>
                      <a:pt x="607395" y="263942"/>
                      <a:pt x="609531" y="284364"/>
                      <a:pt x="609531" y="305281"/>
                    </a:cubicBezTo>
                    <a:close/>
                    <a:moveTo>
                      <a:pt x="162787" y="442730"/>
                    </a:moveTo>
                    <a:lnTo>
                      <a:pt x="31480" y="442737"/>
                    </a:lnTo>
                    <a:lnTo>
                      <a:pt x="35756" y="451253"/>
                    </a:lnTo>
                    <a:cubicBezTo>
                      <a:pt x="74231" y="521575"/>
                      <a:pt x="139274" y="575162"/>
                      <a:pt x="217448" y="598278"/>
                    </a:cubicBezTo>
                    <a:cubicBezTo>
                      <a:pt x="193017" y="560420"/>
                      <a:pt x="174085" y="506319"/>
                      <a:pt x="162787" y="442730"/>
                    </a:cubicBezTo>
                    <a:close/>
                    <a:moveTo>
                      <a:pt x="153625" y="244228"/>
                    </a:moveTo>
                    <a:lnTo>
                      <a:pt x="4914" y="244209"/>
                    </a:lnTo>
                    <a:cubicBezTo>
                      <a:pt x="944" y="263948"/>
                      <a:pt x="-1192" y="284379"/>
                      <a:pt x="-1192" y="305297"/>
                    </a:cubicBezTo>
                    <a:cubicBezTo>
                      <a:pt x="-1192" y="337219"/>
                      <a:pt x="3695" y="367999"/>
                      <a:pt x="12853" y="396926"/>
                    </a:cubicBezTo>
                    <a:lnTo>
                      <a:pt x="156376" y="396926"/>
                    </a:lnTo>
                    <a:lnTo>
                      <a:pt x="154542" y="379206"/>
                    </a:lnTo>
                    <a:cubicBezTo>
                      <a:pt x="152406" y="355355"/>
                      <a:pt x="151489" y="330626"/>
                      <a:pt x="151489" y="305297"/>
                    </a:cubicBezTo>
                    <a:cubicBezTo>
                      <a:pt x="151489" y="284483"/>
                      <a:pt x="152100" y="264076"/>
                      <a:pt x="153625" y="244228"/>
                    </a:cubicBezTo>
                    <a:close/>
                    <a:moveTo>
                      <a:pt x="390891" y="12318"/>
                    </a:moveTo>
                    <a:lnTo>
                      <a:pt x="393944" y="17515"/>
                    </a:lnTo>
                    <a:cubicBezTo>
                      <a:pt x="421122" y="61209"/>
                      <a:pt x="440665" y="124596"/>
                      <a:pt x="450133" y="198408"/>
                    </a:cubicBezTo>
                    <a:lnTo>
                      <a:pt x="590293" y="198399"/>
                    </a:lnTo>
                    <a:cubicBezTo>
                      <a:pt x="557010" y="109050"/>
                      <a:pt x="483111" y="39526"/>
                      <a:pt x="390891" y="12318"/>
                    </a:cubicBezTo>
                    <a:close/>
                    <a:moveTo>
                      <a:pt x="217448" y="12318"/>
                    </a:moveTo>
                    <a:lnTo>
                      <a:pt x="213784" y="13442"/>
                    </a:lnTo>
                    <a:cubicBezTo>
                      <a:pt x="123394" y="41404"/>
                      <a:pt x="51024" y="110257"/>
                      <a:pt x="18046" y="198399"/>
                    </a:cubicBezTo>
                    <a:lnTo>
                      <a:pt x="158206" y="198408"/>
                    </a:lnTo>
                    <a:lnTo>
                      <a:pt x="160040" y="184975"/>
                    </a:lnTo>
                    <a:cubicBezTo>
                      <a:pt x="170727" y="113985"/>
                      <a:pt x="190576" y="53530"/>
                      <a:pt x="217448" y="12318"/>
                    </a:cubicBezTo>
                    <a:close/>
                    <a:moveTo>
                      <a:pt x="402189" y="188786"/>
                    </a:moveTo>
                    <a:cubicBezTo>
                      <a:pt x="385091" y="77574"/>
                      <a:pt x="344476" y="-49"/>
                      <a:pt x="304169" y="-49"/>
                    </a:cubicBezTo>
                    <a:cubicBezTo>
                      <a:pt x="262641" y="-49"/>
                      <a:pt x="221112" y="82072"/>
                      <a:pt x="204621" y="198399"/>
                    </a:cubicBezTo>
                    <a:lnTo>
                      <a:pt x="403718" y="198399"/>
                    </a:lnTo>
                    <a:lnTo>
                      <a:pt x="402189" y="188786"/>
                    </a:lnTo>
                    <a:close/>
                    <a:moveTo>
                      <a:pt x="304169" y="366360"/>
                    </a:moveTo>
                    <a:cubicBezTo>
                      <a:pt x="304169" y="349492"/>
                      <a:pt x="317909" y="335821"/>
                      <a:pt x="334706" y="335821"/>
                    </a:cubicBezTo>
                    <a:lnTo>
                      <a:pt x="609531" y="335821"/>
                    </a:lnTo>
                    <a:cubicBezTo>
                      <a:pt x="626327" y="335821"/>
                      <a:pt x="640067" y="349492"/>
                      <a:pt x="640067" y="366360"/>
                    </a:cubicBezTo>
                    <a:lnTo>
                      <a:pt x="640067" y="519053"/>
                    </a:lnTo>
                    <a:cubicBezTo>
                      <a:pt x="640067" y="535921"/>
                      <a:pt x="626327" y="549592"/>
                      <a:pt x="609531" y="549592"/>
                    </a:cubicBezTo>
                    <a:lnTo>
                      <a:pt x="517922" y="549592"/>
                    </a:lnTo>
                    <a:lnTo>
                      <a:pt x="517922" y="610670"/>
                    </a:lnTo>
                    <a:lnTo>
                      <a:pt x="533191" y="610670"/>
                    </a:lnTo>
                    <a:cubicBezTo>
                      <a:pt x="541742" y="610670"/>
                      <a:pt x="548459" y="617510"/>
                      <a:pt x="548459" y="625941"/>
                    </a:cubicBezTo>
                    <a:cubicBezTo>
                      <a:pt x="548459" y="634372"/>
                      <a:pt x="541742" y="641209"/>
                      <a:pt x="533191" y="641209"/>
                    </a:cubicBezTo>
                    <a:lnTo>
                      <a:pt x="411046" y="641209"/>
                    </a:lnTo>
                    <a:cubicBezTo>
                      <a:pt x="402495" y="641209"/>
                      <a:pt x="395778" y="634372"/>
                      <a:pt x="395778" y="625941"/>
                    </a:cubicBezTo>
                    <a:cubicBezTo>
                      <a:pt x="395778" y="617510"/>
                      <a:pt x="402495" y="610670"/>
                      <a:pt x="411046" y="610670"/>
                    </a:cubicBezTo>
                    <a:lnTo>
                      <a:pt x="426314" y="610670"/>
                    </a:lnTo>
                    <a:lnTo>
                      <a:pt x="426314" y="549592"/>
                    </a:lnTo>
                    <a:lnTo>
                      <a:pt x="334706" y="549592"/>
                    </a:lnTo>
                    <a:cubicBezTo>
                      <a:pt x="317909" y="549592"/>
                      <a:pt x="304169" y="535921"/>
                      <a:pt x="304169" y="519053"/>
                    </a:cubicBezTo>
                    <a:lnTo>
                      <a:pt x="304169" y="36636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A9EE4F-4AE0-3286-FAC5-F29299019C47}"/>
                </a:ext>
              </a:extLst>
            </p:cNvPr>
            <p:cNvGrpSpPr/>
            <p:nvPr/>
          </p:nvGrpSpPr>
          <p:grpSpPr>
            <a:xfrm>
              <a:off x="1309397" y="3529310"/>
              <a:ext cx="9479451" cy="1591331"/>
              <a:chOff x="1324830" y="4262903"/>
              <a:chExt cx="9479451" cy="159133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A26F2FE-E460-2167-EC75-A10F95988E34}"/>
                  </a:ext>
                </a:extLst>
              </p:cNvPr>
              <p:cNvGrpSpPr/>
              <p:nvPr/>
            </p:nvGrpSpPr>
            <p:grpSpPr>
              <a:xfrm>
                <a:off x="1324830" y="4262903"/>
                <a:ext cx="2899917" cy="1591331"/>
                <a:chOff x="1387603" y="4672955"/>
                <a:chExt cx="2899917" cy="1591331"/>
              </a:xfrm>
            </p:grpSpPr>
            <p:sp>
              <p:nvSpPr>
                <p:cNvPr id="47" name="Rounded Rectangle 266">
                  <a:extLst>
                    <a:ext uri="{FF2B5EF4-FFF2-40B4-BE49-F238E27FC236}">
                      <a16:creationId xmlns:a16="http://schemas.microsoft.com/office/drawing/2014/main" id="{8F0819C6-5642-711D-83A2-099875A4D94C}"/>
                    </a:ext>
                  </a:extLst>
                </p:cNvPr>
                <p:cNvSpPr/>
                <p:nvPr/>
              </p:nvSpPr>
              <p:spPr>
                <a:xfrm>
                  <a:off x="1393376" y="4672955"/>
                  <a:ext cx="2888371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AD2B942-877F-3973-C3E4-C5AA6F9047DF}"/>
                    </a:ext>
                  </a:extLst>
                </p:cNvPr>
                <p:cNvSpPr txBox="1"/>
                <p:nvPr/>
              </p:nvSpPr>
              <p:spPr>
                <a:xfrm>
                  <a:off x="1387603" y="5883729"/>
                  <a:ext cx="2899917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Tools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27BF773-AD40-80BA-F9D3-D922C8A6E49D}"/>
                    </a:ext>
                  </a:extLst>
                </p:cNvPr>
                <p:cNvSpPr txBox="1"/>
                <p:nvPr/>
              </p:nvSpPr>
              <p:spPr>
                <a:xfrm>
                  <a:off x="2392088" y="5233877"/>
                  <a:ext cx="1112465" cy="6116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Visual Studio</a:t>
                  </a:r>
                  <a:b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</a:b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 Code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16F701-3535-DB0C-5A9D-682F751B7080}"/>
                    </a:ext>
                  </a:extLst>
                </p:cNvPr>
                <p:cNvSpPr txBox="1"/>
                <p:nvPr/>
              </p:nvSpPr>
              <p:spPr>
                <a:xfrm>
                  <a:off x="3611243" y="5233877"/>
                  <a:ext cx="446018" cy="48902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CLI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7644113A-F84C-ADA6-AA43-3BF3775A7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6835" y="4920624"/>
                  <a:ext cx="394835" cy="384048"/>
                </a:xfrm>
                <a:prstGeom prst="rect">
                  <a:avLst/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2" name="Picture 51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C977FF4-D8A7-7247-E157-B48629F5D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6296" y="4920624"/>
                  <a:ext cx="384048" cy="384048"/>
                </a:xfrm>
                <a:prstGeom prst="rect">
                  <a:avLst/>
                </a:prstGeom>
                <a:noFill/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8244CC7F-9002-F191-1582-111D1A652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9445" y="4895404"/>
                  <a:ext cx="434488" cy="434488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0F1DC24-F0FE-555B-0434-80C0AD7B11FA}"/>
                    </a:ext>
                  </a:extLst>
                </p:cNvPr>
                <p:cNvSpPr txBox="1"/>
                <p:nvPr/>
              </p:nvSpPr>
              <p:spPr>
                <a:xfrm>
                  <a:off x="1417827" y="5233877"/>
                  <a:ext cx="1137725" cy="598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 anchor="t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/>
                      <a:cs typeface="Segoe UI Semibold" panose="020B0702040204020203" pitchFamily="34" charset="0"/>
                    </a:rPr>
                    <a:t>Visual Studio</a:t>
                  </a: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72DE02F-C9D6-B823-7A42-B3A6E327500E}"/>
                  </a:ext>
                </a:extLst>
              </p:cNvPr>
              <p:cNvGrpSpPr/>
              <p:nvPr/>
            </p:nvGrpSpPr>
            <p:grpSpPr>
              <a:xfrm>
                <a:off x="4198119" y="4262903"/>
                <a:ext cx="3110928" cy="1591331"/>
                <a:chOff x="4198119" y="4782996"/>
                <a:chExt cx="3110928" cy="159133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1560EB4-3036-D4F5-8409-1C52EC000C01}"/>
                    </a:ext>
                  </a:extLst>
                </p:cNvPr>
                <p:cNvGrpSpPr/>
                <p:nvPr/>
              </p:nvGrpSpPr>
              <p:grpSpPr>
                <a:xfrm>
                  <a:off x="4725993" y="4782996"/>
                  <a:ext cx="2583054" cy="1591331"/>
                  <a:chOff x="4536136" y="4674868"/>
                  <a:chExt cx="2583054" cy="1591331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CFE8F617-E06E-C9C2-2F8D-2FFD7008FDAC}"/>
                      </a:ext>
                    </a:extLst>
                  </p:cNvPr>
                  <p:cNvGrpSpPr/>
                  <p:nvPr/>
                </p:nvGrpSpPr>
                <p:grpSpPr>
                  <a:xfrm>
                    <a:off x="4536136" y="4674868"/>
                    <a:ext cx="2583054" cy="1591331"/>
                    <a:chOff x="729514" y="4672955"/>
                    <a:chExt cx="2583054" cy="1591331"/>
                  </a:xfrm>
                </p:grpSpPr>
                <p:sp>
                  <p:nvSpPr>
                    <p:cNvPr id="42" name="Rounded Rectangle 50">
                      <a:extLst>
                        <a:ext uri="{FF2B5EF4-FFF2-40B4-BE49-F238E27FC236}">
                          <a16:creationId xmlns:a16="http://schemas.microsoft.com/office/drawing/2014/main" id="{02FEA799-C7FA-8394-D2E5-49D9984A1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4" y="4672955"/>
                      <a:ext cx="2513304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D00DF4D3-FF87-3CAF-AC46-6678F0DEF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4" y="5883729"/>
                      <a:ext cx="2513304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Operating system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FCAA4DF-CD1A-AB44-82E7-9F8FC1DD1F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90316" y="5239060"/>
                      <a:ext cx="1525228" cy="4890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Linux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4FCD0E8-54DE-DF3E-1CAA-58F164BE1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0953" y="5250606"/>
                      <a:ext cx="924659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Windows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CF97F744-EE2C-0B54-BDFB-29220DB9E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4843" y="5250605"/>
                      <a:ext cx="1137725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macOS</a:t>
                      </a:r>
                    </a:p>
                  </p:txBody>
                </p:sp>
              </p:grpSp>
              <p:pic>
                <p:nvPicPr>
                  <p:cNvPr id="39" name="Graphic 38">
                    <a:extLst>
                      <a:ext uri="{FF2B5EF4-FFF2-40B4-BE49-F238E27FC236}">
                        <a16:creationId xmlns:a16="http://schemas.microsoft.com/office/drawing/2014/main" id="{052FDC13-65EE-3685-D4E0-468F7C424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1051" y="4886218"/>
                    <a:ext cx="338552" cy="416253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0" name="Graphic 39">
                    <a:extLst>
                      <a:ext uri="{FF2B5EF4-FFF2-40B4-BE49-F238E27FC236}">
                        <a16:creationId xmlns:a16="http://schemas.microsoft.com/office/drawing/2014/main" id="{53AEC670-E5CB-E62A-0035-ADCE279BB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16168" y="4957200"/>
                    <a:ext cx="347472" cy="347472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1" name="Graphic 40">
                    <a:extLst>
                      <a:ext uri="{FF2B5EF4-FFF2-40B4-BE49-F238E27FC236}">
                        <a16:creationId xmlns:a16="http://schemas.microsoft.com/office/drawing/2014/main" id="{BBF45ADC-2CBB-3D9F-C108-120176A82D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00234" y="4881100"/>
                    <a:ext cx="318636" cy="441188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37" name="Title 34">
                  <a:extLst>
                    <a:ext uri="{FF2B5EF4-FFF2-40B4-BE49-F238E27FC236}">
                      <a16:creationId xmlns:a16="http://schemas.microsoft.com/office/drawing/2014/main" id="{5DB55011-DBEA-A87B-6A5E-ADC0320DDC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98119" y="5189502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2905AD-0190-46A5-F22B-BA7CDE565087}"/>
                  </a:ext>
                </a:extLst>
              </p:cNvPr>
              <p:cNvGrpSpPr/>
              <p:nvPr/>
            </p:nvGrpSpPr>
            <p:grpSpPr>
              <a:xfrm>
                <a:off x="7205467" y="4262903"/>
                <a:ext cx="3598814" cy="1591331"/>
                <a:chOff x="7205467" y="4782996"/>
                <a:chExt cx="3598814" cy="159133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4F986D7-D9AF-5F03-EA37-EE73CABF21AC}"/>
                    </a:ext>
                  </a:extLst>
                </p:cNvPr>
                <p:cNvGrpSpPr/>
                <p:nvPr/>
              </p:nvGrpSpPr>
              <p:grpSpPr>
                <a:xfrm>
                  <a:off x="7754030" y="4782996"/>
                  <a:ext cx="3050251" cy="1591331"/>
                  <a:chOff x="6054177" y="4857079"/>
                  <a:chExt cx="3050251" cy="1591331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D66DB3AF-17B9-5E2E-5687-53D49491CD5A}"/>
                      </a:ext>
                    </a:extLst>
                  </p:cNvPr>
                  <p:cNvGrpSpPr/>
                  <p:nvPr/>
                </p:nvGrpSpPr>
                <p:grpSpPr>
                  <a:xfrm>
                    <a:off x="6054177" y="4857079"/>
                    <a:ext cx="3050251" cy="1591331"/>
                    <a:chOff x="729513" y="4672955"/>
                    <a:chExt cx="3050251" cy="1591331"/>
                  </a:xfrm>
                </p:grpSpPr>
                <p:sp>
                  <p:nvSpPr>
                    <p:cNvPr id="31" name="Rounded Rectangle 16">
                      <a:extLst>
                        <a:ext uri="{FF2B5EF4-FFF2-40B4-BE49-F238E27FC236}">
                          <a16:creationId xmlns:a16="http://schemas.microsoft.com/office/drawing/2014/main" id="{E97D2674-5A79-3FED-D6C3-4EB303C7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3" y="4672955"/>
                      <a:ext cx="3050251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153602F2-3B4C-4EBA-C1DE-313E4E2821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3" y="5883729"/>
                      <a:ext cx="3050251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Ecosystem</a:t>
                      </a: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ECC3CD6F-8C46-1239-BE41-63DAE0B7C2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4536" y="5233877"/>
                      <a:ext cx="1525228" cy="61163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Components, tools, library vendors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CB12AB4-B3BB-E58F-75FF-D7E70D5213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9274" y="5233877"/>
                      <a:ext cx="717237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NuGet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F4744CB5-0808-8ABA-BAAA-9DABDF4BB9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24368" y="5233877"/>
                      <a:ext cx="1137725" cy="47571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GitHub</a:t>
                      </a:r>
                    </a:p>
                  </p:txBody>
                </p:sp>
              </p:grpSp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032C18C-D55C-4D34-1A5E-D258B2C52C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23152" y="5098323"/>
                    <a:ext cx="437324" cy="43732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7E6DFB09-01D2-51E0-F98B-2A0AD2A5C8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6415" y="5103036"/>
                    <a:ext cx="382959" cy="382959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30" name="Graphic 29">
                    <a:extLst>
                      <a:ext uri="{FF2B5EF4-FFF2-40B4-BE49-F238E27FC236}">
                        <a16:creationId xmlns:a16="http://schemas.microsoft.com/office/drawing/2014/main" id="{54437B61-14E9-A979-223A-09D072A6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6034" y="5086872"/>
                    <a:ext cx="473044" cy="47304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26" name="Title 34">
                  <a:extLst>
                    <a:ext uri="{FF2B5EF4-FFF2-40B4-BE49-F238E27FC236}">
                      <a16:creationId xmlns:a16="http://schemas.microsoft.com/office/drawing/2014/main" id="{4676BC5D-0FAC-1D5E-1D34-73625A0411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05467" y="5164718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7285886-B78F-D5DE-2E2F-6094BA8AA104}"/>
                </a:ext>
              </a:extLst>
            </p:cNvPr>
            <p:cNvGrpSpPr/>
            <p:nvPr/>
          </p:nvGrpSpPr>
          <p:grpSpPr>
            <a:xfrm>
              <a:off x="5446556" y="1151448"/>
              <a:ext cx="1208955" cy="835435"/>
              <a:chOff x="4096492" y="2748616"/>
              <a:chExt cx="906716" cy="626576"/>
            </a:xfrm>
          </p:grpSpPr>
          <p:sp>
            <p:nvSpPr>
              <p:cNvPr id="56" name="Rounded Rectangle 9">
                <a:extLst>
                  <a:ext uri="{FF2B5EF4-FFF2-40B4-BE49-F238E27FC236}">
                    <a16:creationId xmlns:a16="http://schemas.microsoft.com/office/drawing/2014/main" id="{B15A876B-F0C4-C954-2EAA-E8E3D1F7390A}"/>
                  </a:ext>
                </a:extLst>
              </p:cNvPr>
              <p:cNvSpPr/>
              <p:nvPr/>
            </p:nvSpPr>
            <p:spPr bwMode="auto">
              <a:xfrm rot="10800000" flipH="1" flipV="1">
                <a:off x="4096492" y="2748616"/>
                <a:ext cx="906716" cy="626576"/>
              </a:xfrm>
              <a:prstGeom prst="roundRect">
                <a:avLst/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D246F37-A31A-1FAC-2A0F-6898657B2653}"/>
                  </a:ext>
                </a:extLst>
              </p:cNvPr>
              <p:cNvSpPr/>
              <p:nvPr/>
            </p:nvSpPr>
            <p:spPr>
              <a:xfrm>
                <a:off x="4162522" y="2881855"/>
                <a:ext cx="774656" cy="3600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4F95B3-D240-9173-12D9-6CDB7DD35281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/learn/dotnet/what-is-dotnet</a:t>
            </a:r>
          </a:p>
        </p:txBody>
      </p:sp>
    </p:spTree>
    <p:extLst>
      <p:ext uri="{BB962C8B-B14F-4D97-AF65-F5344CB8AC3E}">
        <p14:creationId xmlns:p14="http://schemas.microsoft.com/office/powerpoint/2010/main" val="350905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839525" y="760636"/>
            <a:ext cx="6338132" cy="210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Platform</a:t>
            </a: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EA8987F1-FC4A-7F5A-470D-C5F720E0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860244" y="663275"/>
            <a:ext cx="2296694" cy="229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83D5C1C-1DD0-5FB4-088E-0AEA1EF809A5}"/>
              </a:ext>
            </a:extLst>
          </p:cNvPr>
          <p:cNvGrpSpPr/>
          <p:nvPr/>
        </p:nvGrpSpPr>
        <p:grpSpPr>
          <a:xfrm>
            <a:off x="3030422" y="194244"/>
            <a:ext cx="5956338" cy="3234756"/>
            <a:chOff x="2926934" y="118947"/>
            <a:chExt cx="6494363" cy="35269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E145AB-2C2F-9583-217A-4EF101D35F5E}"/>
                </a:ext>
              </a:extLst>
            </p:cNvPr>
            <p:cNvSpPr/>
            <p:nvPr/>
          </p:nvSpPr>
          <p:spPr>
            <a:xfrm>
              <a:off x="3009208" y="118947"/>
              <a:ext cx="6412089" cy="3526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B12D67BF-CC31-2465-D362-1C71B4BEA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Uno Platform">
            <a:extLst>
              <a:ext uri="{FF2B5EF4-FFF2-40B4-BE49-F238E27FC236}">
                <a16:creationId xmlns:a16="http://schemas.microsoft.com/office/drawing/2014/main" id="{2183E49B-F1A7-3DEB-83AE-93E37E536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3087762" y="722785"/>
            <a:ext cx="5841658" cy="217767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919027" y="645471"/>
            <a:ext cx="6179128" cy="2332302"/>
            <a:chOff x="3158836" y="681112"/>
            <a:chExt cx="6179128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5" name="Picture 4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2919027" y="556042"/>
            <a:ext cx="6179128" cy="2511160"/>
            <a:chOff x="3125689" y="480244"/>
            <a:chExt cx="6179128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125689" y="480244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0" rtlCol="0" anchor="ctr"/>
            <a:lstStyle/>
            <a:p>
              <a:pPr algn="r"/>
              <a:r>
                <a:rPr lang="en-US" sz="48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48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0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decel="10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473200" y="311582"/>
            <a:ext cx="92456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4D17AE-4FB1-4440-7A52-EDEEA78610E6}"/>
              </a:ext>
            </a:extLst>
          </p:cNvPr>
          <p:cNvGrpSpPr/>
          <p:nvPr/>
        </p:nvGrpSpPr>
        <p:grpSpPr>
          <a:xfrm>
            <a:off x="-211017" y="4659923"/>
            <a:ext cx="3862900" cy="1569859"/>
            <a:chOff x="3125689" y="480245"/>
            <a:chExt cx="6179128" cy="2511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B1C622-CB08-00F0-7DDF-B9D54167060C}"/>
                </a:ext>
              </a:extLst>
            </p:cNvPr>
            <p:cNvSpPr/>
            <p:nvPr/>
          </p:nvSpPr>
          <p:spPr>
            <a:xfrm>
              <a:off x="3125689" y="480245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685800" rtlCol="0" anchor="ctr"/>
            <a:lstStyle/>
            <a:p>
              <a:pPr algn="r"/>
              <a:r>
                <a:rPr lang="en-US" sz="36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36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386D9E-0149-2CFB-CA96-A838BC15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F303646-7F45-3E7F-4789-4C341CA171F7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0C693-B538-9C84-FCF3-4867D34E8BA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/web-apps/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34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.NET MAUI Weather App on all platforms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52" y="311582"/>
            <a:ext cx="9403496" cy="58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BF836F-641C-A2AB-1B2C-17D1C37EA531}"/>
              </a:ext>
            </a:extLst>
          </p:cNvPr>
          <p:cNvGrpSpPr/>
          <p:nvPr/>
        </p:nvGrpSpPr>
        <p:grpSpPr>
          <a:xfrm>
            <a:off x="0" y="4853354"/>
            <a:ext cx="3882639" cy="1465496"/>
            <a:chOff x="3158836" y="681112"/>
            <a:chExt cx="6179128" cy="23323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804C90-0BA8-6BB4-0BD4-ADB08B75D91F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2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6" name="Picture 5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D4EF25F9-C7D0-99BF-BFB1-B92A4E84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pic>
        <p:nvPicPr>
          <p:cNvPr id="17412" name="Picture 4" descr=".NET MAUI architecture diagram.">
            <a:extLst>
              <a:ext uri="{FF2B5EF4-FFF2-40B4-BE49-F238E27FC236}">
                <a16:creationId xmlns:a16="http://schemas.microsoft.com/office/drawing/2014/main" id="{FE6FAEEA-6720-DA6F-7089-10FE9FD0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80661" r="2331"/>
          <a:stretch/>
        </p:blipFill>
        <p:spPr bwMode="auto">
          <a:xfrm>
            <a:off x="5207705" y="5344283"/>
            <a:ext cx="6794500" cy="8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58D4A1-300F-67FA-E575-73352EABC21D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748B0-7C8A-2476-6D4A-B94D5B8AFCF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3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5803</TotalTime>
  <Words>1837</Words>
  <Application>Microsoft Macintosh PowerPoint</Application>
  <PresentationFormat>Widescreen</PresentationFormat>
  <Paragraphs>332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Aptos</vt:lpstr>
      <vt:lpstr>Arial</vt:lpstr>
      <vt:lpstr>Calibri</vt:lpstr>
      <vt:lpstr>Calibri Light</vt:lpstr>
      <vt:lpstr>Consolas</vt:lpstr>
      <vt:lpstr>Open Sans</vt:lpstr>
      <vt:lpstr>Open Sans SemiBold</vt:lpstr>
      <vt:lpstr>Segoe UI</vt:lpstr>
      <vt:lpstr>Segoe UI Semibold</vt:lpstr>
      <vt:lpstr>Times New Roman</vt:lpstr>
      <vt:lpstr>RetrospectVTI</vt:lpstr>
      <vt:lpstr>Exploring the Exciting World of Modern .NET Development</vt:lpstr>
      <vt:lpstr>About Me</vt:lpstr>
      <vt:lpstr>About Me</vt:lpstr>
      <vt:lpstr>.NET</vt:lpstr>
      <vt:lpstr>.NET Framework</vt:lpstr>
      <vt:lpstr>PowerPoint Presentation</vt:lpstr>
      <vt:lpstr>Any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Environment</vt:lpstr>
      <vt:lpstr>Visual Studio Code</vt:lpstr>
      <vt:lpstr>Visual Studio Code</vt:lpstr>
      <vt:lpstr>PowerPoint Presentation</vt:lpstr>
      <vt:lpstr>C# Dev Kit for Visual Studio Code</vt:lpstr>
      <vt:lpstr>PowerPoint Presentation</vt:lpstr>
      <vt:lpstr>.NET MAUI Dev Kit for VS Code</vt:lpstr>
      <vt:lpstr>PowerPoint Presentation</vt:lpstr>
      <vt:lpstr>VS Code + .NET MAUI + Hot Reload Demo</vt:lpstr>
      <vt:lpstr>.NET Aspire</vt:lpstr>
      <vt:lpstr>PowerPoint Presentation</vt:lpstr>
      <vt:lpstr>App Host</vt:lpstr>
      <vt:lpstr>PowerPoint Presentation</vt:lpstr>
      <vt:lpstr>Dashboard</vt:lpstr>
      <vt:lpstr>Dashboard</vt:lpstr>
      <vt:lpstr>Resource Manifest</vt:lpstr>
      <vt:lpstr>Docker and Containers</vt:lpstr>
      <vt:lpstr>PowerPoint Presentation</vt:lpstr>
      <vt:lpstr>PowerPoint Presentation</vt:lpstr>
      <vt:lpstr>Docker + SQL Server Demo</vt:lpstr>
      <vt:lpstr>Example: MS SQL Server on macOS</vt:lpstr>
      <vt:lpstr>Example: MS SQL Server on macOS</vt:lpstr>
      <vt:lpstr>Dockerfile</vt:lpstr>
      <vt:lpstr>docker build &amp; run</vt:lpstr>
      <vt:lpstr>Dev Tunnels</vt:lpstr>
      <vt:lpstr>PowerPoint Presentation</vt:lpstr>
      <vt:lpstr>Temporary Tunnels</vt:lpstr>
      <vt:lpstr>Permanent Tunnels</vt:lpstr>
      <vt:lpstr>Permanent Tunnels</vt:lpstr>
      <vt:lpstr>Permanent Tunnels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Leibowitz</dc:creator>
  <cp:lastModifiedBy>Matthew Leibowitz</cp:lastModifiedBy>
  <cp:revision>56</cp:revision>
  <dcterms:created xsi:type="dcterms:W3CDTF">2024-06-26T17:10:19Z</dcterms:created>
  <dcterms:modified xsi:type="dcterms:W3CDTF">2024-07-01T12:29:40Z</dcterms:modified>
</cp:coreProperties>
</file>